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handoutMasterIdLst>
    <p:handoutMasterId r:id="rId21"/>
  </p:handoutMasterIdLst>
  <p:sldIdLst>
    <p:sldId id="265" r:id="rId2"/>
    <p:sldId id="266" r:id="rId3"/>
    <p:sldId id="268" r:id="rId4"/>
    <p:sldId id="270" r:id="rId5"/>
    <p:sldId id="271" r:id="rId6"/>
    <p:sldId id="273" r:id="rId7"/>
    <p:sldId id="280" r:id="rId8"/>
    <p:sldId id="281" r:id="rId9"/>
    <p:sldId id="282" r:id="rId10"/>
    <p:sldId id="274" r:id="rId11"/>
    <p:sldId id="275" r:id="rId12"/>
    <p:sldId id="285" r:id="rId13"/>
    <p:sldId id="286" r:id="rId14"/>
    <p:sldId id="283" r:id="rId15"/>
    <p:sldId id="278" r:id="rId16"/>
    <p:sldId id="284" r:id="rId17"/>
    <p:sldId id="258" r:id="rId18"/>
    <p:sldId id="279" r:id="rId19"/>
  </p:sldIdLst>
  <p:sldSz cx="9144000" cy="5143500" type="screen16x9"/>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A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5FC2B1-CA1A-46CD-AC74-D5538A0153BA}" v="54" dt="2018-12-02T01:39:50.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41"/>
    <p:restoredTop sz="65489" autoAdjust="0"/>
  </p:normalViewPr>
  <p:slideViewPr>
    <p:cSldViewPr snapToGrid="0" snapToObjects="1">
      <p:cViewPr varScale="1">
        <p:scale>
          <a:sx n="98" d="100"/>
          <a:sy n="98" d="100"/>
        </p:scale>
        <p:origin x="2100" y="-72"/>
      </p:cViewPr>
      <p:guideLst/>
    </p:cSldViewPr>
  </p:slideViewPr>
  <p:notesTextViewPr>
    <p:cViewPr>
      <p:scale>
        <a:sx n="1" d="1"/>
        <a:sy n="1" d="1"/>
      </p:scale>
      <p:origin x="0" y="0"/>
    </p:cViewPr>
  </p:notesTextViewPr>
  <p:notesViewPr>
    <p:cSldViewPr snapToGrid="0" snapToObjects="1">
      <p:cViewPr varScale="1">
        <p:scale>
          <a:sx n="115" d="100"/>
          <a:sy n="115" d="100"/>
        </p:scale>
        <p:origin x="3280"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gur Uysal" userId="d57be18797cc43e3" providerId="LiveId" clId="{EE523845-64C2-4871-A1E9-6DDE24F2E49A}"/>
    <pc:docChg chg="undo redo custSel addSld delSld modSld sldOrd">
      <pc:chgData name="Ugur Uysal" userId="d57be18797cc43e3" providerId="LiveId" clId="{EE523845-64C2-4871-A1E9-6DDE24F2E49A}" dt="2018-11-02T02:29:38.632" v="1195" actId="2696"/>
      <pc:docMkLst>
        <pc:docMk/>
      </pc:docMkLst>
      <pc:sldChg chg="addSp modSp ord modNotesTx">
        <pc:chgData name="Ugur Uysal" userId="d57be18797cc43e3" providerId="LiveId" clId="{EE523845-64C2-4871-A1E9-6DDE24F2E49A}" dt="2018-10-30T17:47:38.628" v="1148" actId="255"/>
        <pc:sldMkLst>
          <pc:docMk/>
          <pc:sldMk cId="1308640455" sldId="258"/>
        </pc:sldMkLst>
        <pc:spChg chg="mod">
          <ac:chgData name="Ugur Uysal" userId="d57be18797cc43e3" providerId="LiveId" clId="{EE523845-64C2-4871-A1E9-6DDE24F2E49A}" dt="2018-10-30T17:42:48.730" v="948" actId="20577"/>
          <ac:spMkLst>
            <pc:docMk/>
            <pc:sldMk cId="1308640455" sldId="258"/>
            <ac:spMk id="2" creationId="{00000000-0000-0000-0000-000000000000}"/>
          </ac:spMkLst>
        </pc:spChg>
        <pc:spChg chg="add mod">
          <ac:chgData name="Ugur Uysal" userId="d57be18797cc43e3" providerId="LiveId" clId="{EE523845-64C2-4871-A1E9-6DDE24F2E49A}" dt="2018-10-30T17:47:38.628" v="1148" actId="255"/>
          <ac:spMkLst>
            <pc:docMk/>
            <pc:sldMk cId="1308640455" sldId="258"/>
            <ac:spMk id="5" creationId="{D96C0BF9-CB26-48B5-9271-46F7D9C1889E}"/>
          </ac:spMkLst>
        </pc:spChg>
      </pc:sldChg>
      <pc:sldChg chg="modSp">
        <pc:chgData name="Ugur Uysal" userId="d57be18797cc43e3" providerId="LiveId" clId="{EE523845-64C2-4871-A1E9-6DDE24F2E49A}" dt="2018-10-29T00:53:10.077" v="546" actId="255"/>
        <pc:sldMkLst>
          <pc:docMk/>
          <pc:sldMk cId="3122496740" sldId="266"/>
        </pc:sldMkLst>
        <pc:spChg chg="mod">
          <ac:chgData name="Ugur Uysal" userId="d57be18797cc43e3" providerId="LiveId" clId="{EE523845-64C2-4871-A1E9-6DDE24F2E49A}" dt="2018-10-29T00:53:10.077" v="546" actId="255"/>
          <ac:spMkLst>
            <pc:docMk/>
            <pc:sldMk cId="3122496740" sldId="266"/>
            <ac:spMk id="7" creationId="{BFAF4D15-542C-4445-9549-5B7E20550787}"/>
          </ac:spMkLst>
        </pc:spChg>
      </pc:sldChg>
      <pc:sldChg chg="addSp delSp modSp ord modAnim modNotesTx">
        <pc:chgData name="Ugur Uysal" userId="d57be18797cc43e3" providerId="LiveId" clId="{EE523845-64C2-4871-A1E9-6DDE24F2E49A}" dt="2018-10-29T01:02:59.904" v="776"/>
        <pc:sldMkLst>
          <pc:docMk/>
          <pc:sldMk cId="896561258" sldId="268"/>
        </pc:sldMkLst>
        <pc:spChg chg="mod">
          <ac:chgData name="Ugur Uysal" userId="d57be18797cc43e3" providerId="LiveId" clId="{EE523845-64C2-4871-A1E9-6DDE24F2E49A}" dt="2018-10-29T00:53:22.819" v="548" actId="255"/>
          <ac:spMkLst>
            <pc:docMk/>
            <pc:sldMk cId="896561258" sldId="268"/>
            <ac:spMk id="2" creationId="{00000000-0000-0000-0000-000000000000}"/>
          </ac:spMkLst>
        </pc:spChg>
        <pc:spChg chg="mod">
          <ac:chgData name="Ugur Uysal" userId="d57be18797cc43e3" providerId="LiveId" clId="{EE523845-64C2-4871-A1E9-6DDE24F2E49A}" dt="2018-10-29T01:01:18.419" v="774" actId="207"/>
          <ac:spMkLst>
            <pc:docMk/>
            <pc:sldMk cId="896561258" sldId="268"/>
            <ac:spMk id="3" creationId="{548EA5F7-457D-4490-BE99-DE4C32B3CD2B}"/>
          </ac:spMkLst>
        </pc:spChg>
        <pc:spChg chg="del">
          <ac:chgData name="Ugur Uysal" userId="d57be18797cc43e3" providerId="LiveId" clId="{EE523845-64C2-4871-A1E9-6DDE24F2E49A}" dt="2018-10-29T01:02:59.562" v="775" actId="478"/>
          <ac:spMkLst>
            <pc:docMk/>
            <pc:sldMk cId="896561258" sldId="268"/>
            <ac:spMk id="5" creationId="{00000000-0000-0000-0000-000000000000}"/>
          </ac:spMkLst>
        </pc:spChg>
        <pc:spChg chg="add mod">
          <ac:chgData name="Ugur Uysal" userId="d57be18797cc43e3" providerId="LiveId" clId="{EE523845-64C2-4871-A1E9-6DDE24F2E49A}" dt="2018-10-28T22:38:19.232" v="66" actId="20577"/>
          <ac:spMkLst>
            <pc:docMk/>
            <pc:sldMk cId="896561258" sldId="268"/>
            <ac:spMk id="6" creationId="{FCA1A822-E79C-4A57-9961-DC19C80E447C}"/>
          </ac:spMkLst>
        </pc:spChg>
        <pc:spChg chg="add">
          <ac:chgData name="Ugur Uysal" userId="d57be18797cc43e3" providerId="LiveId" clId="{EE523845-64C2-4871-A1E9-6DDE24F2E49A}" dt="2018-10-29T01:02:59.904" v="776"/>
          <ac:spMkLst>
            <pc:docMk/>
            <pc:sldMk cId="896561258" sldId="268"/>
            <ac:spMk id="7" creationId="{6066E208-AE9B-4C59-A512-217437D0D0AB}"/>
          </ac:spMkLst>
        </pc:spChg>
        <pc:picChg chg="add mod">
          <ac:chgData name="Ugur Uysal" userId="d57be18797cc43e3" providerId="LiveId" clId="{EE523845-64C2-4871-A1E9-6DDE24F2E49A}" dt="2018-10-28T14:50:04.576" v="1"/>
          <ac:picMkLst>
            <pc:docMk/>
            <pc:sldMk cId="896561258" sldId="268"/>
            <ac:picMk id="4" creationId="{A83D5A95-681B-4D3C-8F50-BCFAE1747FB3}"/>
          </ac:picMkLst>
        </pc:picChg>
        <pc:picChg chg="add mod ord">
          <ac:chgData name="Ugur Uysal" userId="d57be18797cc43e3" providerId="LiveId" clId="{EE523845-64C2-4871-A1E9-6DDE24F2E49A}" dt="2018-10-28T14:52:49.322" v="7"/>
          <ac:picMkLst>
            <pc:docMk/>
            <pc:sldMk cId="896561258" sldId="268"/>
            <ac:picMk id="6" creationId="{1F21F8BA-9785-46B6-9311-FEE028248A3E}"/>
          </ac:picMkLst>
        </pc:picChg>
        <pc:picChg chg="add mod">
          <ac:chgData name="Ugur Uysal" userId="d57be18797cc43e3" providerId="LiveId" clId="{EE523845-64C2-4871-A1E9-6DDE24F2E49A}" dt="2018-10-28T14:54:06.084" v="9"/>
          <ac:picMkLst>
            <pc:docMk/>
            <pc:sldMk cId="896561258" sldId="268"/>
            <ac:picMk id="7" creationId="{10F0D678-DFB2-4C98-B10F-A12DBDDAE553}"/>
          </ac:picMkLst>
        </pc:picChg>
      </pc:sldChg>
      <pc:sldChg chg="modSp del">
        <pc:chgData name="Ugur Uysal" userId="d57be18797cc43e3" providerId="LiveId" clId="{EE523845-64C2-4871-A1E9-6DDE24F2E49A}" dt="2018-10-29T00:54:14.747" v="573" actId="255"/>
        <pc:sldMkLst>
          <pc:docMk/>
          <pc:sldMk cId="2959879556" sldId="270"/>
        </pc:sldMkLst>
        <pc:spChg chg="mod">
          <ac:chgData name="Ugur Uysal" userId="d57be18797cc43e3" providerId="LiveId" clId="{EE523845-64C2-4871-A1E9-6DDE24F2E49A}" dt="2018-10-29T00:54:14.747" v="573" actId="255"/>
          <ac:spMkLst>
            <pc:docMk/>
            <pc:sldMk cId="2959879556" sldId="270"/>
            <ac:spMk id="7" creationId="{BFAF4D15-542C-4445-9549-5B7E20550787}"/>
          </ac:spMkLst>
        </pc:spChg>
      </pc:sldChg>
      <pc:sldChg chg="modSp">
        <pc:chgData name="Ugur Uysal" userId="d57be18797cc43e3" providerId="LiveId" clId="{EE523845-64C2-4871-A1E9-6DDE24F2E49A}" dt="2018-10-29T00:54:23.187" v="574" actId="255"/>
        <pc:sldMkLst>
          <pc:docMk/>
          <pc:sldMk cId="44347771" sldId="271"/>
        </pc:sldMkLst>
        <pc:spChg chg="mod">
          <ac:chgData name="Ugur Uysal" userId="d57be18797cc43e3" providerId="LiveId" clId="{EE523845-64C2-4871-A1E9-6DDE24F2E49A}" dt="2018-10-29T00:54:23.187" v="574" actId="255"/>
          <ac:spMkLst>
            <pc:docMk/>
            <pc:sldMk cId="44347771" sldId="271"/>
            <ac:spMk id="7" creationId="{BFAF4D15-542C-4445-9549-5B7E20550787}"/>
          </ac:spMkLst>
        </pc:spChg>
      </pc:sldChg>
      <pc:sldChg chg="modSp">
        <pc:chgData name="Ugur Uysal" userId="d57be18797cc43e3" providerId="LiveId" clId="{EE523845-64C2-4871-A1E9-6DDE24F2E49A}" dt="2018-10-29T00:54:35.254" v="575" actId="255"/>
        <pc:sldMkLst>
          <pc:docMk/>
          <pc:sldMk cId="446115588" sldId="273"/>
        </pc:sldMkLst>
        <pc:spChg chg="mod">
          <ac:chgData name="Ugur Uysal" userId="d57be18797cc43e3" providerId="LiveId" clId="{EE523845-64C2-4871-A1E9-6DDE24F2E49A}" dt="2018-10-29T00:54:35.254" v="575" actId="255"/>
          <ac:spMkLst>
            <pc:docMk/>
            <pc:sldMk cId="446115588" sldId="273"/>
            <ac:spMk id="7" creationId="{BFAF4D15-542C-4445-9549-5B7E20550787}"/>
          </ac:spMkLst>
        </pc:spChg>
      </pc:sldChg>
      <pc:sldChg chg="modSp">
        <pc:chgData name="Ugur Uysal" userId="d57be18797cc43e3" providerId="LiveId" clId="{EE523845-64C2-4871-A1E9-6DDE24F2E49A}" dt="2018-10-29T00:56:09.813" v="604" actId="255"/>
        <pc:sldMkLst>
          <pc:docMk/>
          <pc:sldMk cId="2086073387" sldId="274"/>
        </pc:sldMkLst>
        <pc:spChg chg="mod">
          <ac:chgData name="Ugur Uysal" userId="d57be18797cc43e3" providerId="LiveId" clId="{EE523845-64C2-4871-A1E9-6DDE24F2E49A}" dt="2018-10-29T00:56:09.813" v="604" actId="255"/>
          <ac:spMkLst>
            <pc:docMk/>
            <pc:sldMk cId="2086073387" sldId="274"/>
            <ac:spMk id="7" creationId="{BFAF4D15-542C-4445-9549-5B7E20550787}"/>
          </ac:spMkLst>
        </pc:spChg>
      </pc:sldChg>
      <pc:sldChg chg="modSp">
        <pc:chgData name="Ugur Uysal" userId="d57be18797cc43e3" providerId="LiveId" clId="{EE523845-64C2-4871-A1E9-6DDE24F2E49A}" dt="2018-10-29T02:33:45.629" v="876" actId="790"/>
        <pc:sldMkLst>
          <pc:docMk/>
          <pc:sldMk cId="3385628665" sldId="275"/>
        </pc:sldMkLst>
        <pc:spChg chg="mod">
          <ac:chgData name="Ugur Uysal" userId="d57be18797cc43e3" providerId="LiveId" clId="{EE523845-64C2-4871-A1E9-6DDE24F2E49A}" dt="2018-10-29T02:33:45.629" v="876" actId="790"/>
          <ac:spMkLst>
            <pc:docMk/>
            <pc:sldMk cId="3385628665" sldId="275"/>
            <ac:spMk id="7" creationId="{BFAF4D15-542C-4445-9549-5B7E20550787}"/>
          </ac:spMkLst>
        </pc:spChg>
      </pc:sldChg>
      <pc:sldChg chg="modSp">
        <pc:chgData name="Ugur Uysal" userId="d57be18797cc43e3" providerId="LiveId" clId="{EE523845-64C2-4871-A1E9-6DDE24F2E49A}" dt="2018-10-29T02:37:07.325" v="934" actId="20577"/>
        <pc:sldMkLst>
          <pc:docMk/>
          <pc:sldMk cId="3376611812" sldId="278"/>
        </pc:sldMkLst>
        <pc:spChg chg="mod">
          <ac:chgData name="Ugur Uysal" userId="d57be18797cc43e3" providerId="LiveId" clId="{EE523845-64C2-4871-A1E9-6DDE24F2E49A}" dt="2018-10-29T02:37:07.325" v="934" actId="20577"/>
          <ac:spMkLst>
            <pc:docMk/>
            <pc:sldMk cId="3376611812" sldId="278"/>
            <ac:spMk id="7" creationId="{BFAF4D15-542C-4445-9549-5B7E20550787}"/>
          </ac:spMkLst>
        </pc:spChg>
      </pc:sldChg>
      <pc:sldChg chg="modSp">
        <pc:chgData name="Ugur Uysal" userId="d57be18797cc43e3" providerId="LiveId" clId="{EE523845-64C2-4871-A1E9-6DDE24F2E49A}" dt="2018-10-30T17:50:26.279" v="1163" actId="14100"/>
        <pc:sldMkLst>
          <pc:docMk/>
          <pc:sldMk cId="2220558152" sldId="279"/>
        </pc:sldMkLst>
        <pc:spChg chg="mod">
          <ac:chgData name="Ugur Uysal" userId="d57be18797cc43e3" providerId="LiveId" clId="{EE523845-64C2-4871-A1E9-6DDE24F2E49A}" dt="2018-10-30T17:50:26.279" v="1163" actId="14100"/>
          <ac:spMkLst>
            <pc:docMk/>
            <pc:sldMk cId="2220558152" sldId="279"/>
            <ac:spMk id="7" creationId="{BFAF4D15-542C-4445-9549-5B7E20550787}"/>
          </ac:spMkLst>
        </pc:spChg>
      </pc:sldChg>
      <pc:sldChg chg="modSp add">
        <pc:chgData name="Ugur Uysal" userId="d57be18797cc43e3" providerId="LiveId" clId="{EE523845-64C2-4871-A1E9-6DDE24F2E49A}" dt="2018-10-29T00:54:48.848" v="576" actId="255"/>
        <pc:sldMkLst>
          <pc:docMk/>
          <pc:sldMk cId="1152948718" sldId="280"/>
        </pc:sldMkLst>
        <pc:spChg chg="mod">
          <ac:chgData name="Ugur Uysal" userId="d57be18797cc43e3" providerId="LiveId" clId="{EE523845-64C2-4871-A1E9-6DDE24F2E49A}" dt="2018-10-28T22:56:32.418" v="219" actId="255"/>
          <ac:spMkLst>
            <pc:docMk/>
            <pc:sldMk cId="1152948718" sldId="280"/>
            <ac:spMk id="2" creationId="{00000000-0000-0000-0000-000000000000}"/>
          </ac:spMkLst>
        </pc:spChg>
        <pc:spChg chg="mod">
          <ac:chgData name="Ugur Uysal" userId="d57be18797cc43e3" providerId="LiveId" clId="{EE523845-64C2-4871-A1E9-6DDE24F2E49A}" dt="2018-10-29T00:54:48.848" v="576" actId="255"/>
          <ac:spMkLst>
            <pc:docMk/>
            <pc:sldMk cId="1152948718" sldId="280"/>
            <ac:spMk id="7" creationId="{BFAF4D15-542C-4445-9549-5B7E20550787}"/>
          </ac:spMkLst>
        </pc:spChg>
      </pc:sldChg>
      <pc:sldChg chg="modSp add modNotesTx">
        <pc:chgData name="Ugur Uysal" userId="d57be18797cc43e3" providerId="LiveId" clId="{EE523845-64C2-4871-A1E9-6DDE24F2E49A}" dt="2018-10-30T19:07:44.337" v="1191" actId="14100"/>
        <pc:sldMkLst>
          <pc:docMk/>
          <pc:sldMk cId="124511265" sldId="281"/>
        </pc:sldMkLst>
        <pc:spChg chg="mod">
          <ac:chgData name="Ugur Uysal" userId="d57be18797cc43e3" providerId="LiveId" clId="{EE523845-64C2-4871-A1E9-6DDE24F2E49A}" dt="2018-10-28T22:57:09.947" v="234" actId="20577"/>
          <ac:spMkLst>
            <pc:docMk/>
            <pc:sldMk cId="124511265" sldId="281"/>
            <ac:spMk id="2" creationId="{00000000-0000-0000-0000-000000000000}"/>
          </ac:spMkLst>
        </pc:spChg>
        <pc:spChg chg="mod">
          <ac:chgData name="Ugur Uysal" userId="d57be18797cc43e3" providerId="LiveId" clId="{EE523845-64C2-4871-A1E9-6DDE24F2E49A}" dt="2018-10-30T19:07:44.337" v="1191" actId="14100"/>
          <ac:spMkLst>
            <pc:docMk/>
            <pc:sldMk cId="124511265" sldId="281"/>
            <ac:spMk id="7" creationId="{BFAF4D15-542C-4445-9549-5B7E20550787}"/>
          </ac:spMkLst>
        </pc:spChg>
      </pc:sldChg>
      <pc:sldChg chg="modSp add">
        <pc:chgData name="Ugur Uysal" userId="d57be18797cc43e3" providerId="LiveId" clId="{EE523845-64C2-4871-A1E9-6DDE24F2E49A}" dt="2018-10-30T19:07:06.978" v="1179" actId="20577"/>
        <pc:sldMkLst>
          <pc:docMk/>
          <pc:sldMk cId="2706838838" sldId="282"/>
        </pc:sldMkLst>
        <pc:spChg chg="mod">
          <ac:chgData name="Ugur Uysal" userId="d57be18797cc43e3" providerId="LiveId" clId="{EE523845-64C2-4871-A1E9-6DDE24F2E49A}" dt="2018-10-28T23:01:48.385" v="289" actId="20577"/>
          <ac:spMkLst>
            <pc:docMk/>
            <pc:sldMk cId="2706838838" sldId="282"/>
            <ac:spMk id="2" creationId="{00000000-0000-0000-0000-000000000000}"/>
          </ac:spMkLst>
        </pc:spChg>
        <pc:spChg chg="mod">
          <ac:chgData name="Ugur Uysal" userId="d57be18797cc43e3" providerId="LiveId" clId="{EE523845-64C2-4871-A1E9-6DDE24F2E49A}" dt="2018-10-30T19:07:06.978" v="1179" actId="20577"/>
          <ac:spMkLst>
            <pc:docMk/>
            <pc:sldMk cId="2706838838" sldId="282"/>
            <ac:spMk id="7" creationId="{BFAF4D15-542C-4445-9549-5B7E20550787}"/>
          </ac:spMkLst>
        </pc:spChg>
      </pc:sldChg>
    </pc:docChg>
  </pc:docChgLst>
  <pc:docChgLst>
    <pc:chgData name="Ugur Uysal" userId="d57be18797cc43e3" providerId="LiveId" clId="{61916804-CFA0-4F86-BE0A-9BD8D76DFCFB}"/>
    <pc:docChg chg="undo custSel mod addSld delSld modSld sldOrd">
      <pc:chgData name="Ugur Uysal" userId="d57be18797cc43e3" providerId="LiveId" clId="{61916804-CFA0-4F86-BE0A-9BD8D76DFCFB}" dt="2018-10-28T14:45:38.492" v="1602" actId="255"/>
      <pc:docMkLst>
        <pc:docMk/>
      </pc:docMkLst>
      <pc:sldChg chg="modSp ord">
        <pc:chgData name="Ugur Uysal" userId="d57be18797cc43e3" providerId="LiveId" clId="{61916804-CFA0-4F86-BE0A-9BD8D76DFCFB}" dt="2018-10-28T14:18:09.415" v="1265"/>
        <pc:sldMkLst>
          <pc:docMk/>
          <pc:sldMk cId="1308640455" sldId="258"/>
        </pc:sldMkLst>
        <pc:spChg chg="mod">
          <ac:chgData name="Ugur Uysal" userId="d57be18797cc43e3" providerId="LiveId" clId="{61916804-CFA0-4F86-BE0A-9BD8D76DFCFB}" dt="2018-10-28T14:18:02.267" v="1264" actId="20577"/>
          <ac:spMkLst>
            <pc:docMk/>
            <pc:sldMk cId="1308640455" sldId="258"/>
            <ac:spMk id="2" creationId="{00000000-0000-0000-0000-000000000000}"/>
          </ac:spMkLst>
        </pc:spChg>
      </pc:sldChg>
      <pc:sldChg chg="addSp delSp modSp mod setBg">
        <pc:chgData name="Ugur Uysal" userId="d57be18797cc43e3" providerId="LiveId" clId="{61916804-CFA0-4F86-BE0A-9BD8D76DFCFB}" dt="2018-10-28T14:45:38.492" v="1602" actId="255"/>
        <pc:sldMkLst>
          <pc:docMk/>
          <pc:sldMk cId="1844144459" sldId="265"/>
        </pc:sldMkLst>
        <pc:spChg chg="mod">
          <ac:chgData name="Ugur Uysal" userId="d57be18797cc43e3" providerId="LiveId" clId="{61916804-CFA0-4F86-BE0A-9BD8D76DFCFB}" dt="2018-10-28T14:45:38.492" v="1602" actId="255"/>
          <ac:spMkLst>
            <pc:docMk/>
            <pc:sldMk cId="1844144459" sldId="265"/>
            <ac:spMk id="2" creationId="{00000000-0000-0000-0000-000000000000}"/>
          </ac:spMkLst>
        </pc:spChg>
        <pc:spChg chg="add mod">
          <ac:chgData name="Ugur Uysal" userId="d57be18797cc43e3" providerId="LiveId" clId="{61916804-CFA0-4F86-BE0A-9BD8D76DFCFB}" dt="2018-10-28T14:34:10.624" v="1594" actId="313"/>
          <ac:spMkLst>
            <pc:docMk/>
            <pc:sldMk cId="1844144459" sldId="265"/>
            <ac:spMk id="10" creationId="{3B32E61C-F9C9-4382-A0F4-4CAD1D628635}"/>
          </ac:spMkLst>
        </pc:spChg>
        <pc:spChg chg="add del">
          <ac:chgData name="Ugur Uysal" userId="d57be18797cc43e3" providerId="LiveId" clId="{61916804-CFA0-4F86-BE0A-9BD8D76DFCFB}" dt="2018-10-28T13:08:23.609" v="14" actId="26606"/>
          <ac:spMkLst>
            <pc:docMk/>
            <pc:sldMk cId="1844144459" sldId="265"/>
            <ac:spMk id="14" creationId="{B558F58E-93BA-44A3-BCDA-585AFF2E4F3F}"/>
          </ac:spMkLst>
        </pc:spChg>
        <pc:spChg chg="add del">
          <ac:chgData name="Ugur Uysal" userId="d57be18797cc43e3" providerId="LiveId" clId="{61916804-CFA0-4F86-BE0A-9BD8D76DFCFB}" dt="2018-10-28T13:08:26.145" v="16" actId="26606"/>
          <ac:spMkLst>
            <pc:docMk/>
            <pc:sldMk cId="1844144459" sldId="265"/>
            <ac:spMk id="18" creationId="{71B2258F-86CA-4D4D-8270-BC05FCDEBFB3}"/>
          </ac:spMkLst>
        </pc:spChg>
        <pc:spChg chg="add del">
          <ac:chgData name="Ugur Uysal" userId="d57be18797cc43e3" providerId="LiveId" clId="{61916804-CFA0-4F86-BE0A-9BD8D76DFCFB}" dt="2018-10-28T13:08:29.913" v="18" actId="26606"/>
          <ac:spMkLst>
            <pc:docMk/>
            <pc:sldMk cId="1844144459" sldId="265"/>
            <ac:spMk id="20" creationId="{87CC2527-562A-4F69-B487-4371E5B243E7}"/>
          </ac:spMkLst>
        </pc:spChg>
        <pc:spChg chg="add del">
          <ac:chgData name="Ugur Uysal" userId="d57be18797cc43e3" providerId="LiveId" clId="{61916804-CFA0-4F86-BE0A-9BD8D76DFCFB}" dt="2018-10-28T13:08:34.760" v="20" actId="26606"/>
          <ac:spMkLst>
            <pc:docMk/>
            <pc:sldMk cId="1844144459" sldId="265"/>
            <ac:spMk id="23" creationId="{37C89E4B-3C9F-44B9-8B86-D9E3D112D8EC}"/>
          </ac:spMkLst>
        </pc:spChg>
        <pc:spChg chg="add del">
          <ac:chgData name="Ugur Uysal" userId="d57be18797cc43e3" providerId="LiveId" clId="{61916804-CFA0-4F86-BE0A-9BD8D76DFCFB}" dt="2018-10-28T13:08:38.134" v="22" actId="26606"/>
          <ac:spMkLst>
            <pc:docMk/>
            <pc:sldMk cId="1844144459" sldId="265"/>
            <ac:spMk id="27" creationId="{E20EB187-900F-4AF5-813B-101456D9FD39}"/>
          </ac:spMkLst>
        </pc:spChg>
        <pc:spChg chg="add">
          <ac:chgData name="Ugur Uysal" userId="d57be18797cc43e3" providerId="LiveId" clId="{61916804-CFA0-4F86-BE0A-9BD8D76DFCFB}" dt="2018-10-28T13:08:38.150" v="23" actId="26606"/>
          <ac:spMkLst>
            <pc:docMk/>
            <pc:sldMk cId="1844144459" sldId="265"/>
            <ac:spMk id="30" creationId="{37C89E4B-3C9F-44B9-8B86-D9E3D112D8EC}"/>
          </ac:spMkLst>
        </pc:spChg>
        <pc:picChg chg="del">
          <ac:chgData name="Ugur Uysal" userId="d57be18797cc43e3" providerId="LiveId" clId="{61916804-CFA0-4F86-BE0A-9BD8D76DFCFB}" dt="2018-10-28T13:06:21.292" v="0" actId="478"/>
          <ac:picMkLst>
            <pc:docMk/>
            <pc:sldMk cId="1844144459" sldId="265"/>
            <ac:picMk id="3" creationId="{00000000-0000-0000-0000-000000000000}"/>
          </ac:picMkLst>
        </pc:picChg>
        <pc:picChg chg="ord">
          <ac:chgData name="Ugur Uysal" userId="d57be18797cc43e3" providerId="LiveId" clId="{61916804-CFA0-4F86-BE0A-9BD8D76DFCFB}" dt="2018-10-28T13:08:23.609" v="14" actId="26606"/>
          <ac:picMkLst>
            <pc:docMk/>
            <pc:sldMk cId="1844144459" sldId="265"/>
            <ac:picMk id="5" creationId="{00000000-0000-0000-0000-000000000000}"/>
          </ac:picMkLst>
        </pc:picChg>
        <pc:picChg chg="add del mod ord">
          <ac:chgData name="Ugur Uysal" userId="d57be18797cc43e3" providerId="LiveId" clId="{61916804-CFA0-4F86-BE0A-9BD8D76DFCFB}" dt="2018-10-28T13:06:43.886" v="4" actId="478"/>
          <ac:picMkLst>
            <pc:docMk/>
            <pc:sldMk cId="1844144459" sldId="265"/>
            <ac:picMk id="6" creationId="{04D1DE7E-88DE-4FA3-84BF-1ABC08B72DD4}"/>
          </ac:picMkLst>
        </pc:picChg>
        <pc:picChg chg="add del mod">
          <ac:chgData name="Ugur Uysal" userId="d57be18797cc43e3" providerId="LiveId" clId="{61916804-CFA0-4F86-BE0A-9BD8D76DFCFB}" dt="2018-10-28T13:07:06.293" v="6" actId="478"/>
          <ac:picMkLst>
            <pc:docMk/>
            <pc:sldMk cId="1844144459" sldId="265"/>
            <ac:picMk id="7" creationId="{B490DE27-BA56-4321-A3F2-B6DF9CABC07D}"/>
          </ac:picMkLst>
        </pc:picChg>
        <pc:picChg chg="add mod ord">
          <ac:chgData name="Ugur Uysal" userId="d57be18797cc43e3" providerId="LiveId" clId="{61916804-CFA0-4F86-BE0A-9BD8D76DFCFB}" dt="2018-10-28T13:08:38.150" v="23" actId="26606"/>
          <ac:picMkLst>
            <pc:docMk/>
            <pc:sldMk cId="1844144459" sldId="265"/>
            <ac:picMk id="9" creationId="{B6B9219A-C8BC-4437-9DAA-E756482D3A32}"/>
          </ac:picMkLst>
        </pc:picChg>
        <pc:cxnChg chg="add del">
          <ac:chgData name="Ugur Uysal" userId="d57be18797cc43e3" providerId="LiveId" clId="{61916804-CFA0-4F86-BE0A-9BD8D76DFCFB}" dt="2018-10-28T13:08:23.609" v="14" actId="26606"/>
          <ac:cxnSpMkLst>
            <pc:docMk/>
            <pc:sldMk cId="1844144459" sldId="265"/>
            <ac:cxnSpMk id="16" creationId="{BCD0BBC1-A7D4-445D-98AC-95A6A45D8EBB}"/>
          </ac:cxnSpMkLst>
        </pc:cxnChg>
        <pc:cxnChg chg="add del">
          <ac:chgData name="Ugur Uysal" userId="d57be18797cc43e3" providerId="LiveId" clId="{61916804-CFA0-4F86-BE0A-9BD8D76DFCFB}" dt="2018-10-28T13:08:29.913" v="18" actId="26606"/>
          <ac:cxnSpMkLst>
            <pc:docMk/>
            <pc:sldMk cId="1844144459" sldId="265"/>
            <ac:cxnSpMk id="21" creationId="{BCDAEC91-5BCE-4B55-9CC0-43EF94CB734B}"/>
          </ac:cxnSpMkLst>
        </pc:cxnChg>
        <pc:cxnChg chg="add del">
          <ac:chgData name="Ugur Uysal" userId="d57be18797cc43e3" providerId="LiveId" clId="{61916804-CFA0-4F86-BE0A-9BD8D76DFCFB}" dt="2018-10-28T13:08:34.760" v="20" actId="26606"/>
          <ac:cxnSpMkLst>
            <pc:docMk/>
            <pc:sldMk cId="1844144459" sldId="265"/>
            <ac:cxnSpMk id="24" creationId="{AA2EAA10-076F-46BD-8F0F-B9A2FB77A85C}"/>
          </ac:cxnSpMkLst>
        </pc:cxnChg>
        <pc:cxnChg chg="add del">
          <ac:chgData name="Ugur Uysal" userId="d57be18797cc43e3" providerId="LiveId" clId="{61916804-CFA0-4F86-BE0A-9BD8D76DFCFB}" dt="2018-10-28T13:08:34.760" v="20" actId="26606"/>
          <ac:cxnSpMkLst>
            <pc:docMk/>
            <pc:sldMk cId="1844144459" sldId="265"/>
            <ac:cxnSpMk id="25" creationId="{D891E407-403B-4764-86C9-33A56D3BCAA3}"/>
          </ac:cxnSpMkLst>
        </pc:cxnChg>
        <pc:cxnChg chg="add del">
          <ac:chgData name="Ugur Uysal" userId="d57be18797cc43e3" providerId="LiveId" clId="{61916804-CFA0-4F86-BE0A-9BD8D76DFCFB}" dt="2018-10-28T13:08:38.134" v="22" actId="26606"/>
          <ac:cxnSpMkLst>
            <pc:docMk/>
            <pc:sldMk cId="1844144459" sldId="265"/>
            <ac:cxnSpMk id="28" creationId="{624D17C8-E9C2-48A4-AA36-D7048A6CCC41}"/>
          </ac:cxnSpMkLst>
        </pc:cxnChg>
        <pc:cxnChg chg="add">
          <ac:chgData name="Ugur Uysal" userId="d57be18797cc43e3" providerId="LiveId" clId="{61916804-CFA0-4F86-BE0A-9BD8D76DFCFB}" dt="2018-10-28T13:08:38.150" v="23" actId="26606"/>
          <ac:cxnSpMkLst>
            <pc:docMk/>
            <pc:sldMk cId="1844144459" sldId="265"/>
            <ac:cxnSpMk id="31" creationId="{AA2EAA10-076F-46BD-8F0F-B9A2FB77A85C}"/>
          </ac:cxnSpMkLst>
        </pc:cxnChg>
        <pc:cxnChg chg="add">
          <ac:chgData name="Ugur Uysal" userId="d57be18797cc43e3" providerId="LiveId" clId="{61916804-CFA0-4F86-BE0A-9BD8D76DFCFB}" dt="2018-10-28T13:08:38.150" v="23" actId="26606"/>
          <ac:cxnSpMkLst>
            <pc:docMk/>
            <pc:sldMk cId="1844144459" sldId="265"/>
            <ac:cxnSpMk id="32" creationId="{D891E407-403B-4764-86C9-33A56D3BCAA3}"/>
          </ac:cxnSpMkLst>
        </pc:cxnChg>
      </pc:sldChg>
      <pc:sldChg chg="addSp delSp modSp add ord modNotesTx">
        <pc:chgData name="Ugur Uysal" userId="d57be18797cc43e3" providerId="LiveId" clId="{61916804-CFA0-4F86-BE0A-9BD8D76DFCFB}" dt="2018-10-28T13:51:11.237" v="730" actId="120"/>
        <pc:sldMkLst>
          <pc:docMk/>
          <pc:sldMk cId="3122496740" sldId="266"/>
        </pc:sldMkLst>
        <pc:spChg chg="mod">
          <ac:chgData name="Ugur Uysal" userId="d57be18797cc43e3" providerId="LiveId" clId="{61916804-CFA0-4F86-BE0A-9BD8D76DFCFB}" dt="2018-10-28T13:51:11.237" v="730" actId="120"/>
          <ac:spMkLst>
            <pc:docMk/>
            <pc:sldMk cId="3122496740" sldId="266"/>
            <ac:spMk id="2" creationId="{00000000-0000-0000-0000-000000000000}"/>
          </ac:spMkLst>
        </pc:spChg>
        <pc:spChg chg="add del">
          <ac:chgData name="Ugur Uysal" userId="d57be18797cc43e3" providerId="LiveId" clId="{61916804-CFA0-4F86-BE0A-9BD8D76DFCFB}" dt="2018-10-28T13:17:32.914" v="86"/>
          <ac:spMkLst>
            <pc:docMk/>
            <pc:sldMk cId="3122496740" sldId="266"/>
            <ac:spMk id="6" creationId="{ED6E6603-2570-4D13-9D39-E2D90F789189}"/>
          </ac:spMkLst>
        </pc:spChg>
        <pc:spChg chg="add mod">
          <ac:chgData name="Ugur Uysal" userId="d57be18797cc43e3" providerId="LiveId" clId="{61916804-CFA0-4F86-BE0A-9BD8D76DFCFB}" dt="2018-10-28T13:41:59.671" v="274" actId="108"/>
          <ac:spMkLst>
            <pc:docMk/>
            <pc:sldMk cId="3122496740" sldId="266"/>
            <ac:spMk id="7" creationId="{BFAF4D15-542C-4445-9549-5B7E20550787}"/>
          </ac:spMkLst>
        </pc:spChg>
        <pc:spChg chg="add del">
          <ac:chgData name="Ugur Uysal" userId="d57be18797cc43e3" providerId="LiveId" clId="{61916804-CFA0-4F86-BE0A-9BD8D76DFCFB}" dt="2018-10-28T13:17:39.823" v="90" actId="478"/>
          <ac:spMkLst>
            <pc:docMk/>
            <pc:sldMk cId="3122496740" sldId="266"/>
            <ac:spMk id="13" creationId="{00000000-0000-0000-0000-000000000000}"/>
          </ac:spMkLst>
        </pc:spChg>
      </pc:sldChg>
      <pc:sldChg chg="modSp add">
        <pc:chgData name="Ugur Uysal" userId="d57be18797cc43e3" providerId="LiveId" clId="{61916804-CFA0-4F86-BE0A-9BD8D76DFCFB}" dt="2018-10-28T13:32:08.240" v="207" actId="14100"/>
        <pc:sldMkLst>
          <pc:docMk/>
          <pc:sldMk cId="896561258" sldId="268"/>
        </pc:sldMkLst>
        <pc:spChg chg="mod">
          <ac:chgData name="Ugur Uysal" userId="d57be18797cc43e3" providerId="LiveId" clId="{61916804-CFA0-4F86-BE0A-9BD8D76DFCFB}" dt="2018-10-28T13:32:08.240" v="207" actId="14100"/>
          <ac:spMkLst>
            <pc:docMk/>
            <pc:sldMk cId="896561258" sldId="268"/>
            <ac:spMk id="2" creationId="{00000000-0000-0000-0000-000000000000}"/>
          </ac:spMkLst>
        </pc:spChg>
      </pc:sldChg>
      <pc:sldChg chg="modSp add ord">
        <pc:chgData name="Ugur Uysal" userId="d57be18797cc43e3" providerId="LiveId" clId="{61916804-CFA0-4F86-BE0A-9BD8D76DFCFB}" dt="2018-10-28T13:51:19.162" v="732" actId="120"/>
        <pc:sldMkLst>
          <pc:docMk/>
          <pc:sldMk cId="2959879556" sldId="270"/>
        </pc:sldMkLst>
        <pc:spChg chg="mod">
          <ac:chgData name="Ugur Uysal" userId="d57be18797cc43e3" providerId="LiveId" clId="{61916804-CFA0-4F86-BE0A-9BD8D76DFCFB}" dt="2018-10-28T13:51:19.162" v="732" actId="120"/>
          <ac:spMkLst>
            <pc:docMk/>
            <pc:sldMk cId="2959879556" sldId="270"/>
            <ac:spMk id="2" creationId="{00000000-0000-0000-0000-000000000000}"/>
          </ac:spMkLst>
        </pc:spChg>
        <pc:spChg chg="mod">
          <ac:chgData name="Ugur Uysal" userId="d57be18797cc43e3" providerId="LiveId" clId="{61916804-CFA0-4F86-BE0A-9BD8D76DFCFB}" dt="2018-10-28T13:48:02.414" v="611" actId="2710"/>
          <ac:spMkLst>
            <pc:docMk/>
            <pc:sldMk cId="2959879556" sldId="270"/>
            <ac:spMk id="7" creationId="{BFAF4D15-542C-4445-9549-5B7E20550787}"/>
          </ac:spMkLst>
        </pc:spChg>
      </pc:sldChg>
      <pc:sldChg chg="modSp add">
        <pc:chgData name="Ugur Uysal" userId="d57be18797cc43e3" providerId="LiveId" clId="{61916804-CFA0-4F86-BE0A-9BD8D76DFCFB}" dt="2018-10-28T13:51:24.429" v="733" actId="120"/>
        <pc:sldMkLst>
          <pc:docMk/>
          <pc:sldMk cId="44347771" sldId="271"/>
        </pc:sldMkLst>
        <pc:spChg chg="mod">
          <ac:chgData name="Ugur Uysal" userId="d57be18797cc43e3" providerId="LiveId" clId="{61916804-CFA0-4F86-BE0A-9BD8D76DFCFB}" dt="2018-10-28T13:51:24.429" v="733" actId="120"/>
          <ac:spMkLst>
            <pc:docMk/>
            <pc:sldMk cId="44347771" sldId="271"/>
            <ac:spMk id="2" creationId="{00000000-0000-0000-0000-000000000000}"/>
          </ac:spMkLst>
        </pc:spChg>
        <pc:spChg chg="mod">
          <ac:chgData name="Ugur Uysal" userId="d57be18797cc43e3" providerId="LiveId" clId="{61916804-CFA0-4F86-BE0A-9BD8D76DFCFB}" dt="2018-10-28T13:50:54.518" v="729" actId="108"/>
          <ac:spMkLst>
            <pc:docMk/>
            <pc:sldMk cId="44347771" sldId="271"/>
            <ac:spMk id="7" creationId="{BFAF4D15-542C-4445-9549-5B7E20550787}"/>
          </ac:spMkLst>
        </pc:spChg>
      </pc:sldChg>
      <pc:sldChg chg="modSp add">
        <pc:chgData name="Ugur Uysal" userId="d57be18797cc43e3" providerId="LiveId" clId="{61916804-CFA0-4F86-BE0A-9BD8D76DFCFB}" dt="2018-10-28T13:56:43.550" v="793" actId="14100"/>
        <pc:sldMkLst>
          <pc:docMk/>
          <pc:sldMk cId="446115588" sldId="273"/>
        </pc:sldMkLst>
        <pc:spChg chg="mod">
          <ac:chgData name="Ugur Uysal" userId="d57be18797cc43e3" providerId="LiveId" clId="{61916804-CFA0-4F86-BE0A-9BD8D76DFCFB}" dt="2018-10-28T13:53:51.162" v="750" actId="120"/>
          <ac:spMkLst>
            <pc:docMk/>
            <pc:sldMk cId="446115588" sldId="273"/>
            <ac:spMk id="2" creationId="{00000000-0000-0000-0000-000000000000}"/>
          </ac:spMkLst>
        </pc:spChg>
        <pc:spChg chg="mod">
          <ac:chgData name="Ugur Uysal" userId="d57be18797cc43e3" providerId="LiveId" clId="{61916804-CFA0-4F86-BE0A-9BD8D76DFCFB}" dt="2018-10-28T13:56:43.550" v="793" actId="14100"/>
          <ac:spMkLst>
            <pc:docMk/>
            <pc:sldMk cId="446115588" sldId="273"/>
            <ac:spMk id="7" creationId="{BFAF4D15-542C-4445-9549-5B7E20550787}"/>
          </ac:spMkLst>
        </pc:spChg>
      </pc:sldChg>
      <pc:sldChg chg="modSp add">
        <pc:chgData name="Ugur Uysal" userId="d57be18797cc43e3" providerId="LiveId" clId="{61916804-CFA0-4F86-BE0A-9BD8D76DFCFB}" dt="2018-10-28T14:00:19.799" v="844" actId="20577"/>
        <pc:sldMkLst>
          <pc:docMk/>
          <pc:sldMk cId="2086073387" sldId="274"/>
        </pc:sldMkLst>
        <pc:spChg chg="mod">
          <ac:chgData name="Ugur Uysal" userId="d57be18797cc43e3" providerId="LiveId" clId="{61916804-CFA0-4F86-BE0A-9BD8D76DFCFB}" dt="2018-10-28T13:57:36.083" v="799" actId="20577"/>
          <ac:spMkLst>
            <pc:docMk/>
            <pc:sldMk cId="2086073387" sldId="274"/>
            <ac:spMk id="2" creationId="{00000000-0000-0000-0000-000000000000}"/>
          </ac:spMkLst>
        </pc:spChg>
        <pc:spChg chg="mod">
          <ac:chgData name="Ugur Uysal" userId="d57be18797cc43e3" providerId="LiveId" clId="{61916804-CFA0-4F86-BE0A-9BD8D76DFCFB}" dt="2018-10-28T14:00:19.799" v="844" actId="20577"/>
          <ac:spMkLst>
            <pc:docMk/>
            <pc:sldMk cId="2086073387" sldId="274"/>
            <ac:spMk id="7" creationId="{BFAF4D15-542C-4445-9549-5B7E20550787}"/>
          </ac:spMkLst>
        </pc:spChg>
      </pc:sldChg>
      <pc:sldChg chg="modSp add">
        <pc:chgData name="Ugur Uysal" userId="d57be18797cc43e3" providerId="LiveId" clId="{61916804-CFA0-4F86-BE0A-9BD8D76DFCFB}" dt="2018-10-28T14:05:05.417" v="998" actId="2710"/>
        <pc:sldMkLst>
          <pc:docMk/>
          <pc:sldMk cId="3385628665" sldId="275"/>
        </pc:sldMkLst>
        <pc:spChg chg="mod">
          <ac:chgData name="Ugur Uysal" userId="d57be18797cc43e3" providerId="LiveId" clId="{61916804-CFA0-4F86-BE0A-9BD8D76DFCFB}" dt="2018-10-28T14:01:14.493" v="874" actId="20577"/>
          <ac:spMkLst>
            <pc:docMk/>
            <pc:sldMk cId="3385628665" sldId="275"/>
            <ac:spMk id="2" creationId="{00000000-0000-0000-0000-000000000000}"/>
          </ac:spMkLst>
        </pc:spChg>
        <pc:spChg chg="mod">
          <ac:chgData name="Ugur Uysal" userId="d57be18797cc43e3" providerId="LiveId" clId="{61916804-CFA0-4F86-BE0A-9BD8D76DFCFB}" dt="2018-10-28T14:05:05.417" v="998" actId="2710"/>
          <ac:spMkLst>
            <pc:docMk/>
            <pc:sldMk cId="3385628665" sldId="275"/>
            <ac:spMk id="7" creationId="{BFAF4D15-542C-4445-9549-5B7E20550787}"/>
          </ac:spMkLst>
        </pc:spChg>
      </pc:sldChg>
      <pc:sldChg chg="modSp add">
        <pc:chgData name="Ugur Uysal" userId="d57be18797cc43e3" providerId="LiveId" clId="{61916804-CFA0-4F86-BE0A-9BD8D76DFCFB}" dt="2018-10-28T14:35:30.759" v="1598" actId="20577"/>
        <pc:sldMkLst>
          <pc:docMk/>
          <pc:sldMk cId="3376611812" sldId="278"/>
        </pc:sldMkLst>
        <pc:spChg chg="mod">
          <ac:chgData name="Ugur Uysal" userId="d57be18797cc43e3" providerId="LiveId" clId="{61916804-CFA0-4F86-BE0A-9BD8D76DFCFB}" dt="2018-10-28T14:18:33.530" v="1313" actId="20577"/>
          <ac:spMkLst>
            <pc:docMk/>
            <pc:sldMk cId="3376611812" sldId="278"/>
            <ac:spMk id="2" creationId="{00000000-0000-0000-0000-000000000000}"/>
          </ac:spMkLst>
        </pc:spChg>
        <pc:spChg chg="mod">
          <ac:chgData name="Ugur Uysal" userId="d57be18797cc43e3" providerId="LiveId" clId="{61916804-CFA0-4F86-BE0A-9BD8D76DFCFB}" dt="2018-10-28T14:35:30.759" v="1598" actId="20577"/>
          <ac:spMkLst>
            <pc:docMk/>
            <pc:sldMk cId="3376611812" sldId="278"/>
            <ac:spMk id="7" creationId="{BFAF4D15-542C-4445-9549-5B7E20550787}"/>
          </ac:spMkLst>
        </pc:spChg>
      </pc:sldChg>
      <pc:sldChg chg="modSp add">
        <pc:chgData name="Ugur Uysal" userId="d57be18797cc43e3" providerId="LiveId" clId="{61916804-CFA0-4F86-BE0A-9BD8D76DFCFB}" dt="2018-10-28T14:31:25.963" v="1560" actId="115"/>
        <pc:sldMkLst>
          <pc:docMk/>
          <pc:sldMk cId="2220558152" sldId="279"/>
        </pc:sldMkLst>
        <pc:spChg chg="mod">
          <ac:chgData name="Ugur Uysal" userId="d57be18797cc43e3" providerId="LiveId" clId="{61916804-CFA0-4F86-BE0A-9BD8D76DFCFB}" dt="2018-10-28T14:27:11.584" v="1507" actId="20577"/>
          <ac:spMkLst>
            <pc:docMk/>
            <pc:sldMk cId="2220558152" sldId="279"/>
            <ac:spMk id="2" creationId="{00000000-0000-0000-0000-000000000000}"/>
          </ac:spMkLst>
        </pc:spChg>
        <pc:spChg chg="mod">
          <ac:chgData name="Ugur Uysal" userId="d57be18797cc43e3" providerId="LiveId" clId="{61916804-CFA0-4F86-BE0A-9BD8D76DFCFB}" dt="2018-10-28T14:31:25.963" v="1560" actId="115"/>
          <ac:spMkLst>
            <pc:docMk/>
            <pc:sldMk cId="2220558152" sldId="279"/>
            <ac:spMk id="7" creationId="{BFAF4D15-542C-4445-9549-5B7E20550787}"/>
          </ac:spMkLst>
        </pc:spChg>
      </pc:sldChg>
    </pc:docChg>
  </pc:docChgLst>
  <pc:docChgLst>
    <pc:chgData name="Ugur Uysal" userId="d57be18797cc43e3" providerId="LiveId" clId="{A25FC2B1-CA1A-46CD-AC74-D5538A0153BA}"/>
    <pc:docChg chg="undo custSel addSld delSld modSld">
      <pc:chgData name="Ugur Uysal" userId="d57be18797cc43e3" providerId="LiveId" clId="{A25FC2B1-CA1A-46CD-AC74-D5538A0153BA}" dt="2018-12-02T01:41:21.243" v="743" actId="108"/>
      <pc:docMkLst>
        <pc:docMk/>
      </pc:docMkLst>
      <pc:sldChg chg="modSp">
        <pc:chgData name="Ugur Uysal" userId="d57be18797cc43e3" providerId="LiveId" clId="{A25FC2B1-CA1A-46CD-AC74-D5538A0153BA}" dt="2018-12-01T23:05:38.388" v="30" actId="20577"/>
        <pc:sldMkLst>
          <pc:docMk/>
          <pc:sldMk cId="1844144459" sldId="265"/>
        </pc:sldMkLst>
        <pc:spChg chg="mod">
          <ac:chgData name="Ugur Uysal" userId="d57be18797cc43e3" providerId="LiveId" clId="{A25FC2B1-CA1A-46CD-AC74-D5538A0153BA}" dt="2018-12-01T23:05:38.388" v="30" actId="20577"/>
          <ac:spMkLst>
            <pc:docMk/>
            <pc:sldMk cId="1844144459" sldId="265"/>
            <ac:spMk id="2" creationId="{00000000-0000-0000-0000-000000000000}"/>
          </ac:spMkLst>
        </pc:spChg>
      </pc:sldChg>
      <pc:sldChg chg="modSp">
        <pc:chgData name="Ugur Uysal" userId="d57be18797cc43e3" providerId="LiveId" clId="{A25FC2B1-CA1A-46CD-AC74-D5538A0153BA}" dt="2018-12-02T00:14:34.762" v="438" actId="20577"/>
        <pc:sldMkLst>
          <pc:docMk/>
          <pc:sldMk cId="3385628665" sldId="275"/>
        </pc:sldMkLst>
        <pc:spChg chg="mod">
          <ac:chgData name="Ugur Uysal" userId="d57be18797cc43e3" providerId="LiveId" clId="{A25FC2B1-CA1A-46CD-AC74-D5538A0153BA}" dt="2018-12-01T23:57:12.204" v="135" actId="14100"/>
          <ac:spMkLst>
            <pc:docMk/>
            <pc:sldMk cId="3385628665" sldId="275"/>
            <ac:spMk id="2" creationId="{00000000-0000-0000-0000-000000000000}"/>
          </ac:spMkLst>
        </pc:spChg>
        <pc:spChg chg="mod">
          <ac:chgData name="Ugur Uysal" userId="d57be18797cc43e3" providerId="LiveId" clId="{A25FC2B1-CA1A-46CD-AC74-D5538A0153BA}" dt="2018-12-02T00:14:34.762" v="438" actId="20577"/>
          <ac:spMkLst>
            <pc:docMk/>
            <pc:sldMk cId="3385628665" sldId="275"/>
            <ac:spMk id="7" creationId="{BFAF4D15-542C-4445-9549-5B7E20550787}"/>
          </ac:spMkLst>
        </pc:spChg>
      </pc:sldChg>
      <pc:sldChg chg="modSp del">
        <pc:chgData name="Ugur Uysal" userId="d57be18797cc43e3" providerId="LiveId" clId="{A25FC2B1-CA1A-46CD-AC74-D5538A0153BA}" dt="2018-12-02T00:16:05.059" v="467" actId="2696"/>
        <pc:sldMkLst>
          <pc:docMk/>
          <pc:sldMk cId="3233850811" sldId="276"/>
        </pc:sldMkLst>
        <pc:spChg chg="mod">
          <ac:chgData name="Ugur Uysal" userId="d57be18797cc43e3" providerId="LiveId" clId="{A25FC2B1-CA1A-46CD-AC74-D5538A0153BA}" dt="2018-12-02T00:14:56.091" v="451" actId="20577"/>
          <ac:spMkLst>
            <pc:docMk/>
            <pc:sldMk cId="3233850811" sldId="276"/>
            <ac:spMk id="2" creationId="{00000000-0000-0000-0000-000000000000}"/>
          </ac:spMkLst>
        </pc:spChg>
        <pc:spChg chg="mod">
          <ac:chgData name="Ugur Uysal" userId="d57be18797cc43e3" providerId="LiveId" clId="{A25FC2B1-CA1A-46CD-AC74-D5538A0153BA}" dt="2018-12-02T00:06:51.479" v="280" actId="20577"/>
          <ac:spMkLst>
            <pc:docMk/>
            <pc:sldMk cId="3233850811" sldId="276"/>
            <ac:spMk id="7" creationId="{BFAF4D15-542C-4445-9549-5B7E20550787}"/>
          </ac:spMkLst>
        </pc:spChg>
      </pc:sldChg>
      <pc:sldChg chg="modSp modNotesTx">
        <pc:chgData name="Ugur Uysal" userId="d57be18797cc43e3" providerId="LiveId" clId="{A25FC2B1-CA1A-46CD-AC74-D5538A0153BA}" dt="2018-12-02T01:41:21.243" v="743" actId="108"/>
        <pc:sldMkLst>
          <pc:docMk/>
          <pc:sldMk cId="3376611812" sldId="278"/>
        </pc:sldMkLst>
        <pc:spChg chg="mod">
          <ac:chgData name="Ugur Uysal" userId="d57be18797cc43e3" providerId="LiveId" clId="{A25FC2B1-CA1A-46CD-AC74-D5538A0153BA}" dt="2018-12-01T23:18:07.508" v="45" actId="20577"/>
          <ac:spMkLst>
            <pc:docMk/>
            <pc:sldMk cId="3376611812" sldId="278"/>
            <ac:spMk id="2" creationId="{00000000-0000-0000-0000-000000000000}"/>
          </ac:spMkLst>
        </pc:spChg>
        <pc:spChg chg="mod">
          <ac:chgData name="Ugur Uysal" userId="d57be18797cc43e3" providerId="LiveId" clId="{A25FC2B1-CA1A-46CD-AC74-D5538A0153BA}" dt="2018-12-02T01:41:21.243" v="743" actId="108"/>
          <ac:spMkLst>
            <pc:docMk/>
            <pc:sldMk cId="3376611812" sldId="278"/>
            <ac:spMk id="7" creationId="{BFAF4D15-542C-4445-9549-5B7E20550787}"/>
          </ac:spMkLst>
        </pc:spChg>
      </pc:sldChg>
      <pc:sldChg chg="modSp add modNotesTx">
        <pc:chgData name="Ugur Uysal" userId="d57be18797cc43e3" providerId="LiveId" clId="{A25FC2B1-CA1A-46CD-AC74-D5538A0153BA}" dt="2018-12-01T23:56:25.404" v="123" actId="20577"/>
        <pc:sldMkLst>
          <pc:docMk/>
          <pc:sldMk cId="302384024" sldId="283"/>
        </pc:sldMkLst>
        <pc:spChg chg="mod">
          <ac:chgData name="Ugur Uysal" userId="d57be18797cc43e3" providerId="LiveId" clId="{A25FC2B1-CA1A-46CD-AC74-D5538A0153BA}" dt="2018-12-01T23:35:50.597" v="104" actId="20577"/>
          <ac:spMkLst>
            <pc:docMk/>
            <pc:sldMk cId="302384024" sldId="283"/>
            <ac:spMk id="2" creationId="{00000000-0000-0000-0000-000000000000}"/>
          </ac:spMkLst>
        </pc:spChg>
        <pc:spChg chg="mod">
          <ac:chgData name="Ugur Uysal" userId="d57be18797cc43e3" providerId="LiveId" clId="{A25FC2B1-CA1A-46CD-AC74-D5538A0153BA}" dt="2018-12-01T23:35:35.361" v="91" actId="20577"/>
          <ac:spMkLst>
            <pc:docMk/>
            <pc:sldMk cId="302384024" sldId="283"/>
            <ac:spMk id="7" creationId="{BFAF4D15-542C-4445-9549-5B7E20550787}"/>
          </ac:spMkLst>
        </pc:spChg>
      </pc:sldChg>
      <pc:sldChg chg="add del">
        <pc:chgData name="Ugur Uysal" userId="d57be18797cc43e3" providerId="LiveId" clId="{A25FC2B1-CA1A-46CD-AC74-D5538A0153BA}" dt="2018-12-01T23:31:28.512" v="77" actId="2696"/>
        <pc:sldMkLst>
          <pc:docMk/>
          <pc:sldMk cId="3663783161" sldId="283"/>
        </pc:sldMkLst>
      </pc:sldChg>
      <pc:sldChg chg="modSp add">
        <pc:chgData name="Ugur Uysal" userId="d57be18797cc43e3" providerId="LiveId" clId="{A25FC2B1-CA1A-46CD-AC74-D5538A0153BA}" dt="2018-12-01T23:37:47.820" v="122" actId="790"/>
        <pc:sldMkLst>
          <pc:docMk/>
          <pc:sldMk cId="1609205058" sldId="284"/>
        </pc:sldMkLst>
        <pc:spChg chg="mod">
          <ac:chgData name="Ugur Uysal" userId="d57be18797cc43e3" providerId="LiveId" clId="{A25FC2B1-CA1A-46CD-AC74-D5538A0153BA}" dt="2018-12-01T23:37:47.820" v="122" actId="790"/>
          <ac:spMkLst>
            <pc:docMk/>
            <pc:sldMk cId="1609205058" sldId="284"/>
            <ac:spMk id="2" creationId="{00000000-0000-0000-0000-000000000000}"/>
          </ac:spMkLst>
        </pc:spChg>
      </pc:sldChg>
      <pc:sldChg chg="modSp add del">
        <pc:chgData name="Ugur Uysal" userId="d57be18797cc43e3" providerId="LiveId" clId="{A25FC2B1-CA1A-46CD-AC74-D5538A0153BA}" dt="2018-12-01T23:36:38.172" v="107" actId="2696"/>
        <pc:sldMkLst>
          <pc:docMk/>
          <pc:sldMk cId="3473981068" sldId="284"/>
        </pc:sldMkLst>
        <pc:spChg chg="mod">
          <ac:chgData name="Ugur Uysal" userId="d57be18797cc43e3" providerId="LiveId" clId="{A25FC2B1-CA1A-46CD-AC74-D5538A0153BA}" dt="2018-12-01T23:35:57.894" v="106" actId="20577"/>
          <ac:spMkLst>
            <pc:docMk/>
            <pc:sldMk cId="3473981068" sldId="284"/>
            <ac:spMk id="2" creationId="{00000000-0000-0000-0000-000000000000}"/>
          </ac:spMkLst>
        </pc:spChg>
      </pc:sldChg>
      <pc:sldChg chg="modSp add modNotesTx">
        <pc:chgData name="Ugur Uysal" userId="d57be18797cc43e3" providerId="LiveId" clId="{A25FC2B1-CA1A-46CD-AC74-D5538A0153BA}" dt="2018-12-02T00:22:07.207" v="581" actId="108"/>
        <pc:sldMkLst>
          <pc:docMk/>
          <pc:sldMk cId="252856677" sldId="285"/>
        </pc:sldMkLst>
        <pc:spChg chg="mod">
          <ac:chgData name="Ugur Uysal" userId="d57be18797cc43e3" providerId="LiveId" clId="{A25FC2B1-CA1A-46CD-AC74-D5538A0153BA}" dt="2018-12-02T00:15:43.718" v="465" actId="20577"/>
          <ac:spMkLst>
            <pc:docMk/>
            <pc:sldMk cId="252856677" sldId="285"/>
            <ac:spMk id="2" creationId="{00000000-0000-0000-0000-000000000000}"/>
          </ac:spMkLst>
        </pc:spChg>
        <pc:spChg chg="mod">
          <ac:chgData name="Ugur Uysal" userId="d57be18797cc43e3" providerId="LiveId" clId="{A25FC2B1-CA1A-46CD-AC74-D5538A0153BA}" dt="2018-12-02T00:22:07.207" v="581" actId="108"/>
          <ac:spMkLst>
            <pc:docMk/>
            <pc:sldMk cId="252856677" sldId="285"/>
            <ac:spMk id="7" creationId="{BFAF4D15-542C-4445-9549-5B7E20550787}"/>
          </ac:spMkLst>
        </pc:spChg>
      </pc:sldChg>
      <pc:sldChg chg="add del">
        <pc:chgData name="Ugur Uysal" userId="d57be18797cc43e3" providerId="LiveId" clId="{A25FC2B1-CA1A-46CD-AC74-D5538A0153BA}" dt="2018-12-02T00:07:02.289" v="282" actId="2696"/>
        <pc:sldMkLst>
          <pc:docMk/>
          <pc:sldMk cId="3584059723" sldId="285"/>
        </pc:sldMkLst>
      </pc:sldChg>
      <pc:sldChg chg="add del">
        <pc:chgData name="Ugur Uysal" userId="d57be18797cc43e3" providerId="LiveId" clId="{A25FC2B1-CA1A-46CD-AC74-D5538A0153BA}" dt="2018-12-02T00:18:27.427" v="543" actId="2696"/>
        <pc:sldMkLst>
          <pc:docMk/>
          <pc:sldMk cId="195865582" sldId="286"/>
        </pc:sldMkLst>
      </pc:sldChg>
      <pc:sldChg chg="modSp add modNotesTx">
        <pc:chgData name="Ugur Uysal" userId="d57be18797cc43e3" providerId="LiveId" clId="{A25FC2B1-CA1A-46CD-AC74-D5538A0153BA}" dt="2018-12-02T00:21:57.056" v="580" actId="20577"/>
        <pc:sldMkLst>
          <pc:docMk/>
          <pc:sldMk cId="1151217102" sldId="286"/>
        </pc:sldMkLst>
        <pc:spChg chg="mod">
          <ac:chgData name="Ugur Uysal" userId="d57be18797cc43e3" providerId="LiveId" clId="{A25FC2B1-CA1A-46CD-AC74-D5538A0153BA}" dt="2018-12-02T00:19:26.539" v="564" actId="20577"/>
          <ac:spMkLst>
            <pc:docMk/>
            <pc:sldMk cId="1151217102" sldId="286"/>
            <ac:spMk id="2" creationId="{00000000-0000-0000-0000-000000000000}"/>
          </ac:spMkLst>
        </pc:spChg>
        <pc:spChg chg="mod">
          <ac:chgData name="Ugur Uysal" userId="d57be18797cc43e3" providerId="LiveId" clId="{A25FC2B1-CA1A-46CD-AC74-D5538A0153BA}" dt="2018-12-02T00:21:57.056" v="580" actId="20577"/>
          <ac:spMkLst>
            <pc:docMk/>
            <pc:sldMk cId="1151217102" sldId="286"/>
            <ac:spMk id="7" creationId="{BFAF4D15-542C-4445-9549-5B7E20550787}"/>
          </ac:spMkLst>
        </pc:spChg>
      </pc:sldChg>
      <pc:sldChg chg="add del">
        <pc:chgData name="Ugur Uysal" userId="d57be18797cc43e3" providerId="LiveId" clId="{A25FC2B1-CA1A-46CD-AC74-D5538A0153BA}" dt="2018-12-02T00:07:01.217" v="281" actId="2696"/>
        <pc:sldMkLst>
          <pc:docMk/>
          <pc:sldMk cId="3604573324" sldId="28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1B2B353B-17DE-F24E-9686-9B8AC9ABF674}" type="datetimeFigureOut">
              <a:rPr lang="en-US" smtClean="0"/>
              <a:t>12/1/2018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883FAFBE-6A90-E941-9DCD-9279D83C8C17}" type="slidenum">
              <a:rPr lang="en-US" smtClean="0"/>
              <a:t>‹Nr.›</a:t>
            </a:fld>
            <a:endParaRPr lang="en-US"/>
          </a:p>
        </p:txBody>
      </p:sp>
    </p:spTree>
    <p:extLst>
      <p:ext uri="{BB962C8B-B14F-4D97-AF65-F5344CB8AC3E}">
        <p14:creationId xmlns:p14="http://schemas.microsoft.com/office/powerpoint/2010/main" val="16295855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A5E00F6-FCEB-3240-BF91-2FE8D291BB05}" type="datetimeFigureOut">
              <a:rPr lang="en-US" smtClean="0"/>
              <a:t>12/1/2018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F01AEB7-DF1E-074E-AD3C-BD912806E15D}" type="slidenum">
              <a:rPr lang="en-US" smtClean="0"/>
              <a:t>‹Nr.›</a:t>
            </a:fld>
            <a:endParaRPr lang="en-US"/>
          </a:p>
        </p:txBody>
      </p:sp>
    </p:spTree>
    <p:extLst>
      <p:ext uri="{BB962C8B-B14F-4D97-AF65-F5344CB8AC3E}">
        <p14:creationId xmlns:p14="http://schemas.microsoft.com/office/powerpoint/2010/main" val="614381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youtube.com/watch?v=Rc2k6G8LuqY"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BF01AEB7-DF1E-074E-AD3C-BD912806E15D}" type="slidenum">
              <a:rPr lang="en-US" smtClean="0"/>
              <a:t>1</a:t>
            </a:fld>
            <a:endParaRPr lang="en-US"/>
          </a:p>
        </p:txBody>
      </p:sp>
    </p:spTree>
    <p:extLst>
      <p:ext uri="{BB962C8B-B14F-4D97-AF65-F5344CB8AC3E}">
        <p14:creationId xmlns:p14="http://schemas.microsoft.com/office/powerpoint/2010/main" val="4048918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10</a:t>
            </a:fld>
            <a:endParaRPr lang="en-US"/>
          </a:p>
        </p:txBody>
      </p:sp>
    </p:spTree>
    <p:extLst>
      <p:ext uri="{BB962C8B-B14F-4D97-AF65-F5344CB8AC3E}">
        <p14:creationId xmlns:p14="http://schemas.microsoft.com/office/powerpoint/2010/main" val="794884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11</a:t>
            </a:fld>
            <a:endParaRPr lang="en-US"/>
          </a:p>
        </p:txBody>
      </p:sp>
    </p:spTree>
    <p:extLst>
      <p:ext uri="{BB962C8B-B14F-4D97-AF65-F5344CB8AC3E}">
        <p14:creationId xmlns:p14="http://schemas.microsoft.com/office/powerpoint/2010/main" val="192534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Single-</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12</a:t>
            </a:fld>
            <a:endParaRPr lang="en-US"/>
          </a:p>
        </p:txBody>
      </p:sp>
    </p:spTree>
    <p:extLst>
      <p:ext uri="{BB962C8B-B14F-4D97-AF65-F5344CB8AC3E}">
        <p14:creationId xmlns:p14="http://schemas.microsoft.com/office/powerpoint/2010/main" val="249242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Video </a:t>
            </a:r>
            <a:r>
              <a:rPr lang="de-DE" sz="1200" dirty="0">
                <a:latin typeface="Times New Roman" panose="02020603050405020304" pitchFamily="18" charset="0"/>
                <a:cs typeface="Times New Roman" panose="02020603050405020304" pitchFamily="18" charset="0"/>
              </a:rPr>
              <a:t>semi-</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with</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r>
              <a:rPr lang="de-DE" sz="1200" dirty="0">
                <a:latin typeface="Times New Roman" panose="02020603050405020304" pitchFamily="18" charset="0"/>
                <a:cs typeface="Times New Roman" panose="02020603050405020304" pitchFamily="18" charset="0"/>
              </a:rPr>
              <a:t>Video supervised </a:t>
            </a:r>
            <a:r>
              <a:rPr lang="de-DE" sz="1200" dirty="0" err="1">
                <a:latin typeface="Times New Roman" panose="02020603050405020304" pitchFamily="18" charset="0"/>
                <a:cs typeface="Times New Roman" panose="02020603050405020304" pitchFamily="18" charset="0"/>
              </a:rPr>
              <a:t>autonomous</a:t>
            </a:r>
            <a:r>
              <a:rPr lang="de-DE" sz="1200" dirty="0">
                <a:latin typeface="Times New Roman" panose="02020603050405020304" pitchFamily="18" charset="0"/>
                <a:cs typeface="Times New Roman" panose="02020603050405020304" pitchFamily="18" charset="0"/>
              </a:rPr>
              <a:t> </a:t>
            </a:r>
            <a:r>
              <a:rPr lang="de-DE" sz="1200" dirty="0" err="1">
                <a:latin typeface="Times New Roman" panose="02020603050405020304" pitchFamily="18" charset="0"/>
                <a:cs typeface="Times New Roman" panose="02020603050405020304" pitchFamily="18" charset="0"/>
              </a:rPr>
              <a:t>operation</a:t>
            </a:r>
            <a:r>
              <a:rPr lang="de-DE" sz="1200" dirty="0">
                <a:latin typeface="Times New Roman" panose="02020603050405020304" pitchFamily="18" charset="0"/>
                <a:cs typeface="Times New Roman" panose="02020603050405020304" pitchFamily="18" charset="0"/>
              </a:rPr>
              <a:t> </a:t>
            </a:r>
            <a:r>
              <a:rPr lang="de-DE" sz="1200" b="1" dirty="0">
                <a:solidFill>
                  <a:srgbClr val="FFCA29"/>
                </a:solidFill>
                <a:latin typeface="Helvetica" charset="0"/>
                <a:cs typeface="Helvetica" charset="0"/>
              </a:rPr>
              <a:t>Multi-</a:t>
            </a:r>
            <a:r>
              <a:rPr lang="de-DE" sz="1200" b="1" dirty="0" err="1">
                <a:solidFill>
                  <a:srgbClr val="FFCA29"/>
                </a:solidFill>
                <a:latin typeface="Helvetica" charset="0"/>
                <a:cs typeface="Helvetica" charset="0"/>
              </a:rPr>
              <a:t>Drone</a:t>
            </a:r>
            <a:r>
              <a:rPr lang="de-DE" sz="1200" b="1" dirty="0">
                <a:solidFill>
                  <a:srgbClr val="FFCA29"/>
                </a:solidFill>
                <a:latin typeface="Helvetica" charset="0"/>
                <a:cs typeface="Helvetica" charset="0"/>
              </a:rPr>
              <a:t> </a:t>
            </a:r>
            <a:r>
              <a:rPr lang="de-DE" sz="1200" b="1" dirty="0" err="1">
                <a:solidFill>
                  <a:srgbClr val="FFCA29"/>
                </a:solidFill>
                <a:latin typeface="Helvetica" charset="0"/>
                <a:cs typeface="Helvetica" charset="0"/>
              </a:rPr>
              <a:t>control</a:t>
            </a:r>
            <a:endParaRPr lang="de-DE" sz="1200"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13</a:t>
            </a:fld>
            <a:endParaRPr lang="en-US"/>
          </a:p>
        </p:txBody>
      </p:sp>
    </p:spTree>
    <p:extLst>
      <p:ext uri="{BB962C8B-B14F-4D97-AF65-F5344CB8AC3E}">
        <p14:creationId xmlns:p14="http://schemas.microsoft.com/office/powerpoint/2010/main" val="2466415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14</a:t>
            </a:fld>
            <a:endParaRPr lang="en-US"/>
          </a:p>
        </p:txBody>
      </p:sp>
    </p:spTree>
    <p:extLst>
      <p:ext uri="{BB962C8B-B14F-4D97-AF65-F5344CB8AC3E}">
        <p14:creationId xmlns:p14="http://schemas.microsoft.com/office/powerpoint/2010/main" val="14852488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a:t>If we had 1-2 more semesters we would continue our experiments to answer Hypothesis 3: The use of autonomous systems could extend the range of military operations. We would focus on new military capabilities like operations in denied areas (extremely hostile operational environments) with autonomous systems. With additional experiments with a focus on the cognitive workload, we would try to find out to which extend human users could supervise various amount amounts of autonomous systems in various complex scenarios. Furthermore, we would try to improve the effectiveness of the drone-swarms by implementing AI techniques like Reinforcement Learning and Machine Learning techniques for precise classification of hostile vehicles.</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15</a:t>
            </a:fld>
            <a:endParaRPr lang="en-US"/>
          </a:p>
        </p:txBody>
      </p:sp>
    </p:spTree>
    <p:extLst>
      <p:ext uri="{BB962C8B-B14F-4D97-AF65-F5344CB8AC3E}">
        <p14:creationId xmlns:p14="http://schemas.microsoft.com/office/powerpoint/2010/main" val="20873799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16</a:t>
            </a:fld>
            <a:endParaRPr lang="en-US"/>
          </a:p>
        </p:txBody>
      </p:sp>
    </p:spTree>
    <p:extLst>
      <p:ext uri="{BB962C8B-B14F-4D97-AF65-F5344CB8AC3E}">
        <p14:creationId xmlns:p14="http://schemas.microsoft.com/office/powerpoint/2010/main" val="12337653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visit our GitHub </a:t>
            </a:r>
            <a:r>
              <a:rPr lang="de-DE" b="1" dirty="0" err="1"/>
              <a:t>repo</a:t>
            </a:r>
            <a:r>
              <a:rPr lang="de-DE" b="1" dirty="0"/>
              <a:t> </a:t>
            </a:r>
            <a:r>
              <a:rPr lang="en-US" dirty="0"/>
              <a:t>for further information</a:t>
            </a:r>
            <a:endParaRPr lang="de-DE" b="1" dirty="0"/>
          </a:p>
          <a:p>
            <a:r>
              <a:rPr lang="en-US" dirty="0"/>
              <a:t>https://github.com/jedioutcast55/project_template</a:t>
            </a:r>
          </a:p>
        </p:txBody>
      </p:sp>
      <p:sp>
        <p:nvSpPr>
          <p:cNvPr id="4" name="Foliennummernplatzhalter 3"/>
          <p:cNvSpPr>
            <a:spLocks noGrp="1"/>
          </p:cNvSpPr>
          <p:nvPr>
            <p:ph type="sldNum" sz="quarter" idx="5"/>
          </p:nvPr>
        </p:nvSpPr>
        <p:spPr/>
        <p:txBody>
          <a:bodyPr/>
          <a:lstStyle/>
          <a:p>
            <a:fld id="{BF01AEB7-DF1E-074E-AD3C-BD912806E15D}" type="slidenum">
              <a:rPr lang="en-US" smtClean="0"/>
              <a:t>17</a:t>
            </a:fld>
            <a:endParaRPr lang="en-US"/>
          </a:p>
        </p:txBody>
      </p:sp>
    </p:spTree>
    <p:extLst>
      <p:ext uri="{BB962C8B-B14F-4D97-AF65-F5344CB8AC3E}">
        <p14:creationId xmlns:p14="http://schemas.microsoft.com/office/powerpoint/2010/main" val="13572887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18</a:t>
            </a:fld>
            <a:endParaRPr lang="en-US"/>
          </a:p>
        </p:txBody>
      </p:sp>
    </p:spTree>
    <p:extLst>
      <p:ext uri="{BB962C8B-B14F-4D97-AF65-F5344CB8AC3E}">
        <p14:creationId xmlns:p14="http://schemas.microsoft.com/office/powerpoint/2010/main" val="10449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study addresses the validity of human-autonomy teaming on the battlefield in the near future. The purpose of this exploratory research is to create a framework using ArmA 3 as a modeling and simulation platform to conduct further experimentation on the subject.  The first phase of the study will be a qualitative exploration of the human-autonomous teaming to gathered data and knowledge to ascertain the near future prospects.  The data will help in the design of more realistic scenarios that will allowed us to conduct quantitative experiments using ArmA 3. The data is collected from the literature review and interviews with subject matter experts (SME).  From the initial exploration, the qualitative findings will be used to develop a quantitative experimentation on a human subject interacting with semi-autonomous entities. In the tentative planned quantitative phase, reliability data will be collected from experiments conducted using ArmA 3.</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2</a:t>
            </a:fld>
            <a:endParaRPr lang="en-US"/>
          </a:p>
        </p:txBody>
      </p:sp>
    </p:spTree>
    <p:extLst>
      <p:ext uri="{BB962C8B-B14F-4D97-AF65-F5344CB8AC3E}">
        <p14:creationId xmlns:p14="http://schemas.microsoft.com/office/powerpoint/2010/main" val="128306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solidFill>
                  <a:schemeClr val="dk1"/>
                </a:solidFill>
                <a:latin typeface="Times"/>
                <a:cs typeface="Times"/>
              </a:rPr>
              <a:t>Armed forces use technology to gain superiority on the battlefield. Recent breakthroughs in the field of Artificial Intelligence and </a:t>
            </a:r>
            <a:r>
              <a:rPr lang="en-US" sz="1200" dirty="0">
                <a:solidFill>
                  <a:schemeClr val="accent2"/>
                </a:solidFill>
                <a:latin typeface="Times"/>
                <a:cs typeface="Times"/>
                <a:hlinkClick r:id="rId3">
                  <a:extLst>
                    <a:ext uri="{A12FA001-AC4F-418D-AE19-62706E023703}">
                      <ahyp:hlinkClr xmlns:ahyp="http://schemas.microsoft.com/office/drawing/2018/hyperlinkcolor" val="tx"/>
                    </a:ext>
                  </a:extLst>
                </a:hlinkClick>
              </a:rPr>
              <a:t>Unmanned Systems provide new uses for military operations. </a:t>
            </a:r>
            <a:r>
              <a:rPr lang="en-US" sz="1200" dirty="0">
                <a:solidFill>
                  <a:schemeClr val="dk1"/>
                </a:solidFill>
                <a:latin typeface="Times"/>
                <a:cs typeface="Times"/>
              </a:rPr>
              <a:t>The Control of Unmanned Systems can be done at different levels of autonomy. The focus of this research is the Human-autonomy teaming approach. In contrast to Manned-unmanned teaming, the unmanned systems are not operated by human operators. With our research we would like to investigate the possibilities to operate unmanned systems autonomously, to increase the effectiveness of military forces on the near future battlefield</a:t>
            </a:r>
          </a:p>
          <a:p>
            <a:pPr marL="0" marR="0" lvl="0" indent="0" algn="l" rtl="0">
              <a:spcBef>
                <a:spcPts val="0"/>
              </a:spcBef>
              <a:spcAft>
                <a:spcPts val="0"/>
              </a:spcAft>
              <a:buNone/>
            </a:pPr>
            <a:endParaRPr lang="en-US" sz="1200" b="0" i="0" u="none" strike="noStrike" cap="none" dirty="0">
              <a:solidFill>
                <a:schemeClr val="dk1"/>
              </a:solidFill>
              <a:latin typeface="+mn-lt"/>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X-47B Completes First Carrier-based Arrested Landing</a:t>
            </a:r>
          </a:p>
          <a:p>
            <a:pPr marL="0" marR="0" lvl="0" indent="0" algn="l" rtl="0">
              <a:spcBef>
                <a:spcPts val="0"/>
              </a:spcBef>
              <a:spcAft>
                <a:spcPts val="0"/>
              </a:spcAft>
              <a:buNone/>
            </a:pPr>
            <a:r>
              <a:rPr lang="en-US" sz="1200" b="0" i="0" u="none" strike="noStrike" cap="none" dirty="0">
                <a:solidFill>
                  <a:schemeClr val="dk1"/>
                </a:solidFill>
                <a:latin typeface="+mn-lt"/>
                <a:ea typeface="Calibri"/>
                <a:cs typeface="Calibri"/>
                <a:sym typeface="Calibri"/>
              </a:rPr>
              <a:t>Video UCAV Landing Simulation</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3</a:t>
            </a:fld>
            <a:endParaRPr lang="en-US"/>
          </a:p>
        </p:txBody>
      </p:sp>
    </p:spTree>
    <p:extLst>
      <p:ext uri="{BB962C8B-B14F-4D97-AF65-F5344CB8AC3E}">
        <p14:creationId xmlns:p14="http://schemas.microsoft.com/office/powerpoint/2010/main" val="2639183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600"/>
              </a:spcBef>
              <a:spcAft>
                <a:spcPts val="0"/>
              </a:spcAft>
              <a:buClrTx/>
              <a:buSzPts val="1400"/>
              <a:buFontTx/>
              <a:buNone/>
              <a:tabLst/>
              <a:defRPr/>
            </a:pPr>
            <a:r>
              <a:rPr lang="en-US" sz="1200" dirty="0">
                <a:solidFill>
                  <a:schemeClr val="dk1"/>
                </a:solidFill>
                <a:latin typeface="Times"/>
                <a:cs typeface="Times"/>
              </a:rPr>
              <a:t>When searching for literature on the topic of Human-assisted Weapon Systems, we mostly found terms such as Manned-unmanned teaming and Human-autonomy teaming. It is striking that the term Human-autonomy teaming is used more frequently in the latest publications. This is related to advances in the field of autonomous systems in recent years and the resulting potential in the military sector. Manned-unmanned teaming is the collaboration between a system of human inmates and a human remote controlled system without human occupants. In Human-autonomy teaming, the unmanned system is autonomously controlled by an agent or AI and is not remotely controlled by a human operator.</a:t>
            </a:r>
            <a:endParaRPr lang="en-US" sz="1200" dirty="0">
              <a:solidFill>
                <a:schemeClr val="dk1"/>
              </a:solidFill>
              <a:latin typeface="Times"/>
              <a:cs typeface="Times"/>
              <a:sym typeface="Times"/>
            </a:endParaRPr>
          </a:p>
          <a:p>
            <a:pPr lvl="0">
              <a:spcBef>
                <a:spcPts val="600"/>
              </a:spcBef>
            </a:pPr>
            <a:r>
              <a:rPr lang="en-US" sz="1200" dirty="0">
                <a:solidFill>
                  <a:schemeClr val="dk1"/>
                </a:solidFill>
                <a:latin typeface="Times"/>
                <a:cs typeface="Times"/>
                <a:sym typeface="Times"/>
              </a:rPr>
              <a:t> </a:t>
            </a:r>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4</a:t>
            </a:fld>
            <a:endParaRPr lang="en-US"/>
          </a:p>
        </p:txBody>
      </p:sp>
    </p:spTree>
    <p:extLst>
      <p:ext uri="{BB962C8B-B14F-4D97-AF65-F5344CB8AC3E}">
        <p14:creationId xmlns:p14="http://schemas.microsoft.com/office/powerpoint/2010/main" val="52927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5</a:t>
            </a:fld>
            <a:endParaRPr lang="en-US"/>
          </a:p>
        </p:txBody>
      </p:sp>
    </p:spTree>
    <p:extLst>
      <p:ext uri="{BB962C8B-B14F-4D97-AF65-F5344CB8AC3E}">
        <p14:creationId xmlns:p14="http://schemas.microsoft.com/office/powerpoint/2010/main" val="4091809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6</a:t>
            </a:fld>
            <a:endParaRPr lang="en-US"/>
          </a:p>
        </p:txBody>
      </p:sp>
    </p:spTree>
    <p:extLst>
      <p:ext uri="{BB962C8B-B14F-4D97-AF65-F5344CB8AC3E}">
        <p14:creationId xmlns:p14="http://schemas.microsoft.com/office/powerpoint/2010/main" val="79803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 The military is looking into increasing their capabilities star introducing unmanned vehicles (UVs) and robotic systems (Squire &amp; Parasuraman, 2010) (de Visser &amp; Parasuraman, 2011) (Chen &amp; Barnes 2014).  The factors driving the introduction of UVs to increase force lethality, survivor evacuation, and reducing human exposure to combat operations (Chen &amp; Barnes 2014).  Other factors are the reduction in personnel, reduction in labor cost, improve human safety and cost-saving ways to perform tasks without the human limitations and expense (Squire &amp; Parasuraman, 2010) (</a:t>
            </a:r>
            <a:r>
              <a:rPr lang="en-US" sz="1200" dirty="0" err="1">
                <a:latin typeface="Times New Roman" panose="02020603050405020304" pitchFamily="18" charset="0"/>
                <a:cs typeface="Times New Roman" panose="02020603050405020304" pitchFamily="18" charset="0"/>
              </a:rPr>
              <a:t>Endsley</a:t>
            </a:r>
            <a:r>
              <a:rPr lang="en-US" sz="1200" dirty="0">
                <a:latin typeface="Times New Roman" panose="02020603050405020304" pitchFamily="18" charset="0"/>
                <a:cs typeface="Times New Roman" panose="02020603050405020304" pitchFamily="18" charset="0"/>
              </a:rPr>
              <a:t>, 2017).  The literature provides some evidence where the use of human-supervised autonomous has been beneficial.</a:t>
            </a:r>
            <a:endParaRPr lang="en-US" dirty="0"/>
          </a:p>
          <a:p>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7</a:t>
            </a:fld>
            <a:endParaRPr lang="en-US"/>
          </a:p>
        </p:txBody>
      </p:sp>
    </p:spTree>
    <p:extLst>
      <p:ext uri="{BB962C8B-B14F-4D97-AF65-F5344CB8AC3E}">
        <p14:creationId xmlns:p14="http://schemas.microsoft.com/office/powerpoint/2010/main" val="401395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Current research being performed on the subject of dismounted infantry working with small robots, intelligent analysis, human working with intelligent agents managing teams of unmanned vehicles, vehicles with ground penetrating radars (Chen, 2018).  Most of the research perform into the efficacy Some research perform in human-automation teaming is looking at the behavior and the synchronization between teams (Demir, McNeese, and Cooke, 2018).  There are a number of research being conducted in the field of human-autonomy systems.  Some of the research concentrate on the cognitive load of the human agent and how to decrease it.</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8</a:t>
            </a:fld>
            <a:endParaRPr lang="en-US"/>
          </a:p>
        </p:txBody>
      </p:sp>
    </p:spTree>
    <p:extLst>
      <p:ext uri="{BB962C8B-B14F-4D97-AF65-F5344CB8AC3E}">
        <p14:creationId xmlns:p14="http://schemas.microsoft.com/office/powerpoint/2010/main" val="17336782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 The suggestion for autonomous systems to ensure they adhered to legal implication is to rest the authority on a human supervisor (Chen &amp; Barnes 2014). Humans still understand patterns behavior, human intentions, macro implications and ethical responsibilities much better than artificial systems (Chen &amp; Barnes 2014). For this reason, the system autonomous agent shall always remain subordinate to their human counterparts (Chen &amp; Barnes 2014). The human will only be allowed the agent to act autonomously only specified conditions (Chen &amp; Barnes 2014). John H. Northrop and Associate conducted a study which suggests developing a matrix defining the level of automation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This matrix should provide the need and level of autonomous tactical needed to accomplish the mission within the constraints of mission parameters (</a:t>
            </a:r>
            <a:r>
              <a:rPr lang="en-US" sz="1200" dirty="0" err="1">
                <a:latin typeface="Times New Roman" panose="02020603050405020304" pitchFamily="18" charset="0"/>
                <a:cs typeface="Times New Roman" panose="02020603050405020304" pitchFamily="18" charset="0"/>
              </a:rPr>
              <a:t>Chesebrough</a:t>
            </a:r>
            <a:r>
              <a:rPr lang="en-US" sz="1200" dirty="0">
                <a:latin typeface="Times New Roman" panose="02020603050405020304" pitchFamily="18" charset="0"/>
                <a:cs typeface="Times New Roman" panose="02020603050405020304" pitchFamily="18" charset="0"/>
              </a:rPr>
              <a:t> &amp; Dooley, 2018). The literature has provided a number of solutions to integrate rules of engagement, ethical and legal tenants.</a:t>
            </a:r>
            <a:endParaRPr lang="en-US" dirty="0"/>
          </a:p>
        </p:txBody>
      </p:sp>
      <p:sp>
        <p:nvSpPr>
          <p:cNvPr id="4" name="Slide Number Placeholder 3"/>
          <p:cNvSpPr>
            <a:spLocks noGrp="1"/>
          </p:cNvSpPr>
          <p:nvPr>
            <p:ph type="sldNum" sz="quarter" idx="10"/>
          </p:nvPr>
        </p:nvSpPr>
        <p:spPr/>
        <p:txBody>
          <a:bodyPr/>
          <a:lstStyle/>
          <a:p>
            <a:fld id="{BF01AEB7-DF1E-074E-AD3C-BD912806E15D}" type="slidenum">
              <a:rPr lang="en-US" smtClean="0"/>
              <a:t>9</a:t>
            </a:fld>
            <a:endParaRPr lang="en-US"/>
          </a:p>
        </p:txBody>
      </p:sp>
    </p:spTree>
    <p:extLst>
      <p:ext uri="{BB962C8B-B14F-4D97-AF65-F5344CB8AC3E}">
        <p14:creationId xmlns:p14="http://schemas.microsoft.com/office/powerpoint/2010/main" val="316703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41772"/>
            <a:ext cx="77724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81222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23539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6601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76912" y="4925990"/>
            <a:ext cx="551738" cy="210906"/>
          </a:xfrm>
          <a:prstGeom prst="rect">
            <a:avLst/>
          </a:prstGeom>
        </p:spPr>
        <p:txBody>
          <a:bodyPr/>
          <a:lstStyle>
            <a:lvl1pPr algn="l">
              <a:defRPr/>
            </a:lvl1pPr>
          </a:lstStyle>
          <a:p>
            <a:fld id="{D0B5CDF8-54D5-6043-A52E-76818AC5EAB8}" type="slidenum">
              <a:rPr lang="en-US" smtClean="0"/>
              <a:pPr/>
              <a:t>‹Nr.›</a:t>
            </a:fld>
            <a:endParaRPr lang="en-US" dirty="0"/>
          </a:p>
        </p:txBody>
      </p:sp>
    </p:spTree>
    <p:extLst>
      <p:ext uri="{BB962C8B-B14F-4D97-AF65-F5344CB8AC3E}">
        <p14:creationId xmlns:p14="http://schemas.microsoft.com/office/powerpoint/2010/main" val="145649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5" name="Footer Placeholder 4"/>
          <p:cNvSpPr>
            <a:spLocks noGrp="1"/>
          </p:cNvSpPr>
          <p:nvPr>
            <p:ph type="ftr" sz="quarter" idx="11"/>
          </p:nvPr>
        </p:nvSpPr>
        <p:spPr>
          <a:xfrm>
            <a:off x="628650" y="4885441"/>
            <a:ext cx="4909025" cy="155666"/>
          </a:xfrm>
          <a:prstGeom prst="rect">
            <a:avLst/>
          </a:prstGeom>
        </p:spPr>
        <p:txBody>
          <a:bodyPr/>
          <a:lstStyle/>
          <a:p>
            <a:endParaRPr lang="en-US"/>
          </a:p>
        </p:txBody>
      </p:sp>
      <p:sp>
        <p:nvSpPr>
          <p:cNvPr id="6" name="Slide Number Placeholder 5"/>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96783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00037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8" name="Footer Placeholder 7"/>
          <p:cNvSpPr>
            <a:spLocks noGrp="1"/>
          </p:cNvSpPr>
          <p:nvPr>
            <p:ph type="ftr" sz="quarter" idx="11"/>
          </p:nvPr>
        </p:nvSpPr>
        <p:spPr>
          <a:xfrm>
            <a:off x="628650" y="4885441"/>
            <a:ext cx="4909025" cy="155666"/>
          </a:xfrm>
          <a:prstGeom prst="rect">
            <a:avLst/>
          </a:prstGeom>
        </p:spPr>
        <p:txBody>
          <a:bodyPr/>
          <a:lstStyle/>
          <a:p>
            <a:endParaRPr lang="en-US"/>
          </a:p>
        </p:txBody>
      </p:sp>
      <p:sp>
        <p:nvSpPr>
          <p:cNvPr id="9" name="Slide Number Placeholder 8"/>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3451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
        <p:nvSpPr>
          <p:cNvPr id="6" name="Title 1"/>
          <p:cNvSpPr txBox="1">
            <a:spLocks/>
          </p:cNvSpPr>
          <p:nvPr userDrawn="1"/>
        </p:nvSpPr>
        <p:spPr>
          <a:xfrm>
            <a:off x="406581" y="273845"/>
            <a:ext cx="7096625" cy="1072118"/>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b="0" i="0" kern="1200">
                <a:solidFill>
                  <a:schemeClr val="tx1"/>
                </a:solidFill>
                <a:latin typeface="Helvetica Neue Medium" charset="0"/>
                <a:ea typeface="Helvetica Neue Medium" charset="0"/>
                <a:cs typeface="Helvetica Neue Medium" charset="0"/>
              </a:defRPr>
            </a:lvl1pPr>
          </a:lstStyle>
          <a:p>
            <a:endParaRPr lang="en-US" sz="3300" dirty="0"/>
          </a:p>
        </p:txBody>
      </p:sp>
      <p:sp>
        <p:nvSpPr>
          <p:cNvPr id="8" name="Chart Placeholder 7"/>
          <p:cNvSpPr>
            <a:spLocks noGrp="1"/>
          </p:cNvSpPr>
          <p:nvPr>
            <p:ph type="chart" sz="quarter" idx="13"/>
          </p:nvPr>
        </p:nvSpPr>
        <p:spPr>
          <a:xfrm>
            <a:off x="406581" y="1454922"/>
            <a:ext cx="8472500" cy="3038030"/>
          </a:xfrm>
        </p:spPr>
        <p:txBody>
          <a:bodyPr/>
          <a:lstStyle/>
          <a:p>
            <a:r>
              <a:rPr lang="en-US"/>
              <a:t>Click icon to add chart</a:t>
            </a:r>
            <a:endParaRPr lang="en-US" dirty="0"/>
          </a:p>
        </p:txBody>
      </p:sp>
    </p:spTree>
    <p:extLst>
      <p:ext uri="{BB962C8B-B14F-4D97-AF65-F5344CB8AC3E}">
        <p14:creationId xmlns:p14="http://schemas.microsoft.com/office/powerpoint/2010/main" val="2015011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3" name="Footer Placeholder 2"/>
          <p:cNvSpPr>
            <a:spLocks noGrp="1"/>
          </p:cNvSpPr>
          <p:nvPr>
            <p:ph type="ftr" sz="quarter" idx="11"/>
          </p:nvPr>
        </p:nvSpPr>
        <p:spPr>
          <a:xfrm>
            <a:off x="628650" y="4885441"/>
            <a:ext cx="4909025" cy="155666"/>
          </a:xfrm>
          <a:prstGeom prst="rect">
            <a:avLst/>
          </a:prstGeom>
        </p:spPr>
        <p:txBody>
          <a:bodyPr/>
          <a:lstStyle/>
          <a:p>
            <a:endParaRPr lang="en-US"/>
          </a:p>
        </p:txBody>
      </p:sp>
      <p:sp>
        <p:nvSpPr>
          <p:cNvPr id="4" name="Slide Number Placeholder 3"/>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482226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171636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28650" y="4925989"/>
            <a:ext cx="1914368" cy="204692"/>
          </a:xfrm>
          <a:prstGeom prst="rect">
            <a:avLst/>
          </a:prstGeom>
        </p:spPr>
        <p:txBody>
          <a:bodyPr/>
          <a:lstStyle/>
          <a:p>
            <a:fld id="{05F0F182-A738-D344-AD4C-0014E2FCF0E4}" type="datetimeFigureOut">
              <a:rPr lang="en-US" smtClean="0"/>
              <a:t>12/1/2018</a:t>
            </a:fld>
            <a:endParaRPr lang="en-US"/>
          </a:p>
        </p:txBody>
      </p:sp>
      <p:sp>
        <p:nvSpPr>
          <p:cNvPr id="6" name="Footer Placeholder 5"/>
          <p:cNvSpPr>
            <a:spLocks noGrp="1"/>
          </p:cNvSpPr>
          <p:nvPr>
            <p:ph type="ftr" sz="quarter" idx="11"/>
          </p:nvPr>
        </p:nvSpPr>
        <p:spPr>
          <a:xfrm>
            <a:off x="628650" y="4885441"/>
            <a:ext cx="4909025" cy="155666"/>
          </a:xfrm>
          <a:prstGeom prst="rect">
            <a:avLst/>
          </a:prstGeom>
        </p:spPr>
        <p:txBody>
          <a:bodyPr/>
          <a:lstStyle/>
          <a:p>
            <a:endParaRPr lang="en-US"/>
          </a:p>
        </p:txBody>
      </p:sp>
      <p:sp>
        <p:nvSpPr>
          <p:cNvPr id="7" name="Slide Number Placeholder 6"/>
          <p:cNvSpPr>
            <a:spLocks noGrp="1"/>
          </p:cNvSpPr>
          <p:nvPr>
            <p:ph type="sldNum" sz="quarter" idx="12"/>
          </p:nvPr>
        </p:nvSpPr>
        <p:spPr>
          <a:xfrm>
            <a:off x="0" y="5012500"/>
            <a:ext cx="628650" cy="210906"/>
          </a:xfrm>
          <a:prstGeom prst="rect">
            <a:avLst/>
          </a:prstGeom>
        </p:spPr>
        <p:txBody>
          <a:bodyPr/>
          <a:lstStyle/>
          <a:p>
            <a:fld id="{D0B5CDF8-54D5-6043-A52E-76818AC5EAB8}" type="slidenum">
              <a:rPr lang="en-US" smtClean="0"/>
              <a:t>‹Nr.›</a:t>
            </a:fld>
            <a:endParaRPr lang="en-US"/>
          </a:p>
        </p:txBody>
      </p:sp>
    </p:spTree>
    <p:extLst>
      <p:ext uri="{BB962C8B-B14F-4D97-AF65-F5344CB8AC3E}">
        <p14:creationId xmlns:p14="http://schemas.microsoft.com/office/powerpoint/2010/main" val="617041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3708185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arma3.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6KmAmXP7uBw&amp;feature=youtu.be"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www.youtube.com/watch?v=I5x88eliCMw&amp;feature=youtu.b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4Squmz5BZv0"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hyperlink" Target="https://www.youtube.com/watch?v=YDD9rnlW4k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hyperlink" Target="https://github.com/jedioutcast55/project_template"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hyperlink" Target="https://ieeexplore.ieee.org/document/7988854/" TargetMode="External"/><Relationship Id="rId13" Type="http://schemas.openxmlformats.org/officeDocument/2006/relationships/hyperlink" Target="https://www.independent.co.uk/news/science/stephen-hawking-transcendence-looks-at-the-implications-of-artificial-intelligence-but-are-we-taking-9313474.html" TargetMode="External"/><Relationship Id="rId18" Type="http://schemas.openxmlformats.org/officeDocument/2006/relationships/hyperlink" Target="https://www.tandfonline.com/doi/full/10.1080/00140139.2010.489969" TargetMode="External"/><Relationship Id="rId3" Type="http://schemas.openxmlformats.org/officeDocument/2006/relationships/hyperlink" Target="https://ieeexplore.ieee.org/document/6697830/" TargetMode="External"/><Relationship Id="rId21" Type="http://schemas.openxmlformats.org/officeDocument/2006/relationships/hyperlink" Target="http://journals.sagepub.com/doi/abs/10.1177/1046878106289089" TargetMode="External"/><Relationship Id="rId7" Type="http://schemas.openxmlformats.org/officeDocument/2006/relationships/hyperlink" Target="https://us.sagepub.com/en-us/nam/research-design/book255675" TargetMode="External"/><Relationship Id="rId12" Type="http://schemas.openxmlformats.org/officeDocument/2006/relationships/hyperlink" Target="https://link.springer.com/chapter/10.1007/978-3-319-60384-1_29" TargetMode="External"/><Relationship Id="rId17" Type="http://schemas.openxmlformats.org/officeDocument/2006/relationships/hyperlink" Target="https://books.google.com/books?hl=de&amp;lr=&amp;id=sjMsDwAAQBAJ&amp;oi=fnd&amp;pg=PT7&amp;dq=Army+of+None&amp;ots=T8z0gGG0IW&amp;sig=nIZIAWaqnNoPhMiFCTqo5gdNHeY#v=onepage&amp;q=Army%20of%20None&amp;f=false" TargetMode="External"/><Relationship Id="rId2" Type="http://schemas.openxmlformats.org/officeDocument/2006/relationships/notesSlide" Target="../notesSlides/notesSlide18.xml"/><Relationship Id="rId16" Type="http://schemas.openxmlformats.org/officeDocument/2006/relationships/hyperlink" Target="https://ieeexplore.ieee.org/document/8396747/" TargetMode="External"/><Relationship Id="rId20" Type="http://schemas.openxmlformats.org/officeDocument/2006/relationships/hyperlink" Target="https://heinonline.org/HOL/LandingPage?handle=hein.journals/yaljoina12&amp;div=12&amp;id=&amp;page=" TargetMode="External"/><Relationship Id="rId1" Type="http://schemas.openxmlformats.org/officeDocument/2006/relationships/slideLayout" Target="../slideLayouts/slideLayout6.xml"/><Relationship Id="rId6" Type="http://schemas.openxmlformats.org/officeDocument/2006/relationships/hyperlink" Target="http://www.nationaldefensemagazine.org/articles/2018/9/13/defense-department-struggles-to-define-autonomy" TargetMode="External"/><Relationship Id="rId11" Type="http://schemas.openxmlformats.org/officeDocument/2006/relationships/hyperlink" Target="https://www.nato.int/docu/review/2017/also-in-2017/autonomous-military-drones-no-longer-science-fiction/en/index.htm" TargetMode="External"/><Relationship Id="rId5" Type="http://schemas.openxmlformats.org/officeDocument/2006/relationships/hyperlink" Target="https://www.tandfonline.com/doi/abs/10.1080/1463922X.2017.1315750" TargetMode="External"/><Relationship Id="rId15" Type="http://schemas.openxmlformats.org/officeDocument/2006/relationships/hyperlink" Target="https://in.reuters.com/article/japan-ageing-military-recruits/ageing-japan-military-recruiters-struggle-as-applicant-pool-dries-up-idINKCN1LZ146" TargetMode="External"/><Relationship Id="rId10" Type="http://schemas.openxmlformats.org/officeDocument/2006/relationships/hyperlink" Target="http://journals.sagepub.com/doi/10.1177/0018720816681350" TargetMode="External"/><Relationship Id="rId19" Type="http://schemas.openxmlformats.org/officeDocument/2006/relationships/hyperlink" Target="https://edoras.sdsu.edu/~vinge/misc/singularity.html" TargetMode="External"/><Relationship Id="rId4" Type="http://schemas.openxmlformats.org/officeDocument/2006/relationships/hyperlink" Target="https://www.tandfonline.com/doi/abs/10.1080/1463922X.2017.1397229" TargetMode="External"/><Relationship Id="rId9" Type="http://schemas.openxmlformats.org/officeDocument/2006/relationships/hyperlink" Target="https://www.hsdl.org/?view&amp;did=794641" TargetMode="External"/><Relationship Id="rId14" Type="http://schemas.openxmlformats.org/officeDocument/2006/relationships/hyperlink" Target="https://www.crcpress.com/Artificial-Intelligence-for-Games/Millington-Millington-Funge/p/book/9780123747310" TargetMode="External"/><Relationship Id="rId22" Type="http://schemas.openxmlformats.org/officeDocument/2006/relationships/hyperlink" Target="https://www.youtube.com/watch?v=Rc2k6G8Luq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file:///C:\Users\Ugur\OneDrive\Studium%20UCF\GitHub\project_template\Project%20Review%20and%20Feedback\Video%201%20and%202%20-%20%20Drones%20Complete%20Carrier-based%20Arrested%20Landing.mp4"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youtube.com/watch?v=3vW2kUt7PLQ&amp;feature=youtu.be" TargetMode="External"/><Relationship Id="rId4" Type="http://schemas.openxmlformats.org/officeDocument/2006/relationships/hyperlink" Target="https://www.youtube.com/watch?v=Rc2k6G8Luq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B6B9219A-C8BC-4437-9DAA-E756482D3A32}"/>
              </a:ext>
            </a:extLst>
          </p:cNvPr>
          <p:cNvPicPr>
            <a:picLocks noChangeAspect="1"/>
          </p:cNvPicPr>
          <p:nvPr/>
        </p:nvPicPr>
        <p:blipFill rotWithShape="1">
          <a:blip r:embed="rId3"/>
          <a:srcRect l="3556" r="1" b="1"/>
          <a:stretch/>
        </p:blipFill>
        <p:spPr>
          <a:xfrm>
            <a:off x="20" y="10"/>
            <a:ext cx="9143980" cy="5143490"/>
          </a:xfrm>
          <a:prstGeom prst="rect">
            <a:avLst/>
          </a:prstGeom>
        </p:spPr>
      </p:pic>
      <p:sp>
        <p:nvSpPr>
          <p:cNvPr id="30" name="Rectangle 1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 y="3872868"/>
            <a:ext cx="8916556" cy="813431"/>
          </a:xfrm>
        </p:spPr>
        <p:txBody>
          <a:bodyPr vert="horz" lIns="91440" tIns="45720" rIns="91440" bIns="45720" rtlCol="0" anchor="ctr">
            <a:normAutofit/>
          </a:bodyPr>
          <a:lstStyle/>
          <a:p>
            <a:pPr defTabSz="914400"/>
            <a:r>
              <a:rPr lang="en-US" sz="1700" b="1" dirty="0">
                <a:solidFill>
                  <a:schemeClr val="tx1">
                    <a:lumMod val="85000"/>
                    <a:lumOff val="15000"/>
                  </a:schemeClr>
                </a:solidFill>
                <a:latin typeface="+mj-lt"/>
                <a:ea typeface="+mj-ea"/>
                <a:cs typeface="+mj-cs"/>
              </a:rPr>
              <a:t>IDS 6916 – Simulation Research Methods &amp; Practicum – </a:t>
            </a:r>
            <a:r>
              <a:rPr lang="de-DE" sz="1700" b="1" dirty="0">
                <a:solidFill>
                  <a:schemeClr val="tx1">
                    <a:lumMod val="85000"/>
                    <a:lumOff val="15000"/>
                  </a:schemeClr>
                </a:solidFill>
                <a:latin typeface="+mj-lt"/>
                <a:ea typeface="+mj-ea"/>
                <a:cs typeface="+mj-cs"/>
              </a:rPr>
              <a:t>FINAL PROJECT PRESENTATION</a:t>
            </a:r>
            <a:br>
              <a:rPr lang="en-US" sz="1700" b="1" dirty="0">
                <a:solidFill>
                  <a:schemeClr val="tx1">
                    <a:lumMod val="85000"/>
                    <a:lumOff val="15000"/>
                  </a:schemeClr>
                </a:solidFill>
                <a:latin typeface="+mj-lt"/>
                <a:ea typeface="+mj-ea"/>
                <a:cs typeface="+mj-cs"/>
              </a:rPr>
            </a:br>
            <a:r>
              <a:rPr lang="en-US" sz="1700" b="1" dirty="0">
                <a:solidFill>
                  <a:schemeClr val="tx1">
                    <a:lumMod val="85000"/>
                    <a:lumOff val="15000"/>
                  </a:schemeClr>
                </a:solidFill>
                <a:latin typeface="+mj-lt"/>
                <a:ea typeface="+mj-ea"/>
                <a:cs typeface="+mj-cs"/>
                <a:sym typeface="Times New Roman"/>
              </a:rPr>
              <a:t>CABRERA, Roberto &amp; UYSAL, Ugur - </a:t>
            </a:r>
            <a:r>
              <a:rPr lang="en-US" sz="1800" b="1" dirty="0">
                <a:solidFill>
                  <a:srgbClr val="FFCA29"/>
                </a:solidFill>
                <a:latin typeface="Helvetica" charset="0"/>
                <a:cs typeface="Helvetica" charset="0"/>
              </a:rPr>
              <a:t>HUMAN-ASSISTED WEAPON SYSTEMS</a:t>
            </a:r>
          </a:p>
        </p:txBody>
      </p:sp>
      <p:cxnSp>
        <p:nvCxnSpPr>
          <p:cNvPr id="31" name="Straight Connector 1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1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10" name="Textfeld 9">
            <a:extLst>
              <a:ext uri="{FF2B5EF4-FFF2-40B4-BE49-F238E27FC236}">
                <a16:creationId xmlns:a16="http://schemas.microsoft.com/office/drawing/2014/main" id="{3B32E61C-F9C9-4382-A0F4-4CAD1D628635}"/>
              </a:ext>
            </a:extLst>
          </p:cNvPr>
          <p:cNvSpPr txBox="1"/>
          <p:nvPr/>
        </p:nvSpPr>
        <p:spPr>
          <a:xfrm>
            <a:off x="1" y="4850607"/>
            <a:ext cx="1906292" cy="276999"/>
          </a:xfrm>
          <a:prstGeom prst="rect">
            <a:avLst/>
          </a:prstGeom>
          <a:noFill/>
        </p:spPr>
        <p:txBody>
          <a:bodyPr wrap="square" rtlCol="0">
            <a:spAutoFit/>
          </a:bodyPr>
          <a:lstStyle/>
          <a:p>
            <a:r>
              <a:rPr lang="en-US" sz="1200" dirty="0"/>
              <a:t>ArmA 3 in game screenshot</a:t>
            </a:r>
          </a:p>
        </p:txBody>
      </p:sp>
    </p:spTree>
    <p:extLst>
      <p:ext uri="{BB962C8B-B14F-4D97-AF65-F5344CB8AC3E}">
        <p14:creationId xmlns:p14="http://schemas.microsoft.com/office/powerpoint/2010/main" val="1844144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10</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Quantitative Research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31439"/>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en-US" sz="2200" b="1" dirty="0">
                <a:solidFill>
                  <a:srgbClr val="FFCA29"/>
                </a:solidFill>
                <a:latin typeface="Helvetica" charset="0"/>
                <a:cs typeface="Helvetica" charset="0"/>
              </a:rPr>
              <a:t>Central question: </a:t>
            </a:r>
            <a:r>
              <a:rPr lang="en-US" sz="2200" dirty="0"/>
              <a:t>Does the use of autonomous systems have positive effects on military capabilities?</a:t>
            </a:r>
          </a:p>
          <a:p>
            <a:pPr marL="0" indent="0">
              <a:buNone/>
              <a:defRPr/>
            </a:pPr>
            <a:endParaRPr lang="en-US" sz="1200" dirty="0"/>
          </a:p>
          <a:p>
            <a:pPr>
              <a:lnSpc>
                <a:spcPct val="100000"/>
              </a:lnSpc>
              <a:spcBef>
                <a:spcPts val="0"/>
              </a:spcBef>
              <a:defRPr/>
            </a:pPr>
            <a:r>
              <a:rPr lang="en-US" sz="2200" b="1" dirty="0">
                <a:solidFill>
                  <a:srgbClr val="FFCA29"/>
                </a:solidFill>
                <a:latin typeface="Helvetica" charset="0"/>
                <a:cs typeface="Helvetica" charset="0"/>
              </a:rPr>
              <a:t>Hypothesis 1:</a:t>
            </a:r>
            <a:r>
              <a:rPr lang="en-US" sz="2200" dirty="0"/>
              <a:t> Unmanned Systems can be operated autonomously with the same reliability as Human-operated once in a virtual military scenario.</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2:</a:t>
            </a:r>
            <a:r>
              <a:rPr lang="en-US" sz="2200" dirty="0"/>
              <a:t> By using autonomous systems, military missions can be conducted with less human personnel.</a:t>
            </a:r>
          </a:p>
          <a:p>
            <a:pPr lvl="1">
              <a:lnSpc>
                <a:spcPct val="100000"/>
              </a:lnSpc>
              <a:spcBef>
                <a:spcPts val="0"/>
              </a:spcBef>
              <a:defRPr/>
            </a:pPr>
            <a:endParaRPr lang="en-US" sz="1200" b="1" dirty="0">
              <a:solidFill>
                <a:srgbClr val="FFCA29"/>
              </a:solidFill>
              <a:latin typeface="Helvetica" charset="0"/>
              <a:cs typeface="Helvetica" charset="0"/>
            </a:endParaRPr>
          </a:p>
          <a:p>
            <a:pPr lvl="1">
              <a:lnSpc>
                <a:spcPct val="100000"/>
              </a:lnSpc>
              <a:spcBef>
                <a:spcPts val="0"/>
              </a:spcBef>
              <a:defRPr/>
            </a:pPr>
            <a:r>
              <a:rPr lang="en-US" sz="2200" b="1" dirty="0">
                <a:solidFill>
                  <a:srgbClr val="FFCA29"/>
                </a:solidFill>
                <a:latin typeface="Helvetica" charset="0"/>
                <a:cs typeface="Helvetica" charset="0"/>
              </a:rPr>
              <a:t>Hypothesis 3:</a:t>
            </a:r>
            <a:r>
              <a:rPr lang="en-US" sz="2200" dirty="0"/>
              <a:t> The use of autonomous systems could extend the range of military operations.</a:t>
            </a:r>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086073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11</a:t>
            </a:fld>
            <a:endParaRPr lang="en-US" dirty="0"/>
          </a:p>
        </p:txBody>
      </p:sp>
      <p:sp>
        <p:nvSpPr>
          <p:cNvPr id="2" name="Title 1"/>
          <p:cNvSpPr>
            <a:spLocks noGrp="1"/>
          </p:cNvSpPr>
          <p:nvPr>
            <p:ph type="title" idx="4294967295"/>
          </p:nvPr>
        </p:nvSpPr>
        <p:spPr>
          <a:xfrm>
            <a:off x="301450" y="273844"/>
            <a:ext cx="7597410" cy="1071563"/>
          </a:xfrm>
        </p:spPr>
        <p:txBody>
          <a:bodyPr anchor="t">
            <a:noAutofit/>
          </a:bodyPr>
          <a:lstStyle/>
          <a:p>
            <a:pPr lvl="0"/>
            <a:r>
              <a:rPr lang="en-US" sz="3200" b="1" dirty="0">
                <a:latin typeface="Helvetica" charset="0"/>
                <a:cs typeface="Helvetica" charset="0"/>
                <a:sym typeface="Times"/>
              </a:rPr>
              <a:t>Framework / </a:t>
            </a:r>
            <a:r>
              <a:rPr lang="en-US" sz="3200" b="1" dirty="0"/>
              <a:t>experimental study </a:t>
            </a:r>
            <a:r>
              <a:rPr lang="en-US" sz="3200" b="1" dirty="0">
                <a:latin typeface="Helvetica" charset="0"/>
                <a:cs typeface="Helvetica" charset="0"/>
                <a:sym typeface="Times"/>
              </a:rPr>
              <a:t>setup </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8347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spcBef>
                <a:spcPts val="0"/>
              </a:spcBef>
              <a:defRPr/>
            </a:pPr>
            <a:r>
              <a:rPr lang="en-US" sz="2200" dirty="0"/>
              <a:t>Participants</a:t>
            </a:r>
            <a:r>
              <a:rPr lang="de-DE" sz="2200" dirty="0"/>
              <a:t>: Group4</a:t>
            </a:r>
          </a:p>
          <a:p>
            <a:pPr>
              <a:lnSpc>
                <a:spcPct val="150000"/>
              </a:lnSpc>
              <a:spcBef>
                <a:spcPts val="0"/>
              </a:spcBef>
              <a:defRPr/>
            </a:pPr>
            <a:r>
              <a:rPr lang="de-DE" sz="2200" dirty="0"/>
              <a:t>Independent variables (…): </a:t>
            </a:r>
          </a:p>
          <a:p>
            <a:pPr marL="514350" lvl="2">
              <a:lnSpc>
                <a:spcPct val="100000"/>
              </a:lnSpc>
              <a:spcBef>
                <a:spcPts val="0"/>
              </a:spcBef>
              <a:defRPr/>
            </a:pPr>
            <a:r>
              <a:rPr lang="en-US" sz="2200" dirty="0"/>
              <a:t>Level of autonomy {</a:t>
            </a:r>
            <a:r>
              <a:rPr lang="en-US" sz="2200" b="1" dirty="0">
                <a:solidFill>
                  <a:srgbClr val="FFCA29"/>
                </a:solidFill>
                <a:latin typeface="Helvetica" charset="0"/>
                <a:cs typeface="Helvetica" charset="0"/>
              </a:rPr>
              <a:t>semi- / supervised-autonomous</a:t>
            </a:r>
            <a:r>
              <a:rPr lang="en-US" sz="2200" dirty="0"/>
              <a:t>}</a:t>
            </a:r>
          </a:p>
          <a:p>
            <a:pPr marL="514350" lvl="2">
              <a:lnSpc>
                <a:spcPct val="100000"/>
              </a:lnSpc>
              <a:spcBef>
                <a:spcPts val="0"/>
              </a:spcBef>
              <a:defRPr/>
            </a:pPr>
            <a:r>
              <a:rPr lang="en-US" sz="2200" dirty="0"/>
              <a:t>Amount of targets {1..n}</a:t>
            </a:r>
          </a:p>
          <a:p>
            <a:pPr marL="514350" lvl="2">
              <a:lnSpc>
                <a:spcPct val="100000"/>
              </a:lnSpc>
              <a:spcBef>
                <a:spcPts val="0"/>
              </a:spcBef>
              <a:defRPr/>
            </a:pPr>
            <a:r>
              <a:rPr lang="en-US" sz="2200" dirty="0"/>
              <a:t>Amount of UCAV (Unmanned</a:t>
            </a:r>
            <a:r>
              <a:rPr lang="de-DE" sz="2200" dirty="0"/>
              <a:t> Combat Aerial </a:t>
            </a:r>
            <a:r>
              <a:rPr lang="de-DE" sz="2200" dirty="0" err="1"/>
              <a:t>Vehicles</a:t>
            </a:r>
            <a:r>
              <a:rPr lang="de-DE" sz="2200" dirty="0"/>
              <a:t>)</a:t>
            </a:r>
            <a:r>
              <a:rPr lang="en-US" sz="2200" dirty="0"/>
              <a:t> {1..n}</a:t>
            </a:r>
          </a:p>
          <a:p>
            <a:pPr marL="171450" lvl="1">
              <a:lnSpc>
                <a:spcPct val="150000"/>
              </a:lnSpc>
              <a:spcBef>
                <a:spcPts val="0"/>
              </a:spcBef>
              <a:defRPr/>
            </a:pPr>
            <a:r>
              <a:rPr lang="de-DE" sz="2200" dirty="0" err="1"/>
              <a:t>Dependent</a:t>
            </a:r>
            <a:r>
              <a:rPr lang="de-DE" sz="2200" dirty="0"/>
              <a:t> variables (…):</a:t>
            </a:r>
          </a:p>
          <a:p>
            <a:pPr marL="514350" lvl="2">
              <a:lnSpc>
                <a:spcPct val="100000"/>
              </a:lnSpc>
              <a:spcBef>
                <a:spcPts val="0"/>
              </a:spcBef>
              <a:defRPr/>
            </a:pPr>
            <a:r>
              <a:rPr lang="de-DE" sz="2200" dirty="0" err="1"/>
              <a:t>Amount</a:t>
            </a:r>
            <a:r>
              <a:rPr lang="de-DE" sz="2200" dirty="0"/>
              <a:t> </a:t>
            </a:r>
            <a:r>
              <a:rPr lang="de-DE" sz="2200" dirty="0" err="1"/>
              <a:t>of</a:t>
            </a:r>
            <a:r>
              <a:rPr lang="de-DE" sz="2200" dirty="0"/>
              <a:t> </a:t>
            </a:r>
            <a:r>
              <a:rPr lang="de-DE" sz="2200" dirty="0" err="1"/>
              <a:t>destroyed</a:t>
            </a:r>
            <a:r>
              <a:rPr lang="de-DE" sz="2200" dirty="0"/>
              <a:t> </a:t>
            </a:r>
            <a:r>
              <a:rPr lang="de-DE" sz="2200" dirty="0" err="1"/>
              <a:t>targets</a:t>
            </a:r>
            <a:endParaRPr lang="de-DE" sz="2200" dirty="0"/>
          </a:p>
          <a:p>
            <a:pPr marL="514350" lvl="2">
              <a:lnSpc>
                <a:spcPct val="100000"/>
              </a:lnSpc>
              <a:spcBef>
                <a:spcPts val="0"/>
              </a:spcBef>
              <a:defRPr/>
            </a:pPr>
            <a:r>
              <a:rPr lang="en-US" sz="2200" dirty="0"/>
              <a:t>Amount of UCAV at the end of the mission</a:t>
            </a:r>
          </a:p>
          <a:p>
            <a:pPr marL="514350" lvl="2">
              <a:lnSpc>
                <a:spcPct val="100000"/>
              </a:lnSpc>
              <a:spcBef>
                <a:spcPts val="0"/>
              </a:spcBef>
              <a:defRPr/>
            </a:pPr>
            <a:r>
              <a:rPr lang="de-DE" sz="2200" dirty="0"/>
              <a:t>Mission Time</a:t>
            </a:r>
          </a:p>
          <a:p>
            <a:pPr marL="171450" lvl="1">
              <a:lnSpc>
                <a:spcPct val="150000"/>
              </a:lnSpc>
              <a:spcBef>
                <a:spcPts val="0"/>
              </a:spcBef>
              <a:defRPr/>
            </a:pPr>
            <a:r>
              <a:rPr lang="de-DE" sz="2200" dirty="0"/>
              <a:t>Instrumentation and Materials: </a:t>
            </a:r>
            <a:r>
              <a:rPr lang="en-US" sz="2200"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ArmA</a:t>
            </a:r>
            <a:r>
              <a:rPr lang="en-US" sz="2200"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3</a:t>
            </a:r>
            <a:r>
              <a:rPr lang="en-US" sz="2200" dirty="0"/>
              <a:t> Version 1.84</a:t>
            </a:r>
          </a:p>
          <a:p>
            <a:pPr lvl="1">
              <a:lnSpc>
                <a:spcPct val="100000"/>
              </a:lnSpc>
              <a:spcBef>
                <a:spcPts val="0"/>
              </a:spcBef>
              <a:defRPr/>
            </a:pPr>
            <a:endParaRPr lang="en-US" sz="2100" dirty="0"/>
          </a:p>
        </p:txBody>
      </p:sp>
    </p:spTree>
    <p:extLst>
      <p:ext uri="{BB962C8B-B14F-4D97-AF65-F5344CB8AC3E}">
        <p14:creationId xmlns:p14="http://schemas.microsoft.com/office/powerpoint/2010/main" val="3385628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12</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1</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1</a:t>
            </a:r>
            <a:r>
              <a:rPr lang="de-DE" sz="2200" b="1" dirty="0">
                <a:solidFill>
                  <a:srgbClr val="FFCA29"/>
                </a:solidFill>
                <a:latin typeface="Helvetica" charset="0"/>
                <a:cs typeface="Helvetica" charset="0"/>
              </a:rPr>
              <a:t> „Single-</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52856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13</a:t>
            </a:fld>
            <a:endParaRPr lang="en-US" dirty="0"/>
          </a:p>
        </p:txBody>
      </p:sp>
      <p:sp>
        <p:nvSpPr>
          <p:cNvPr id="2" name="Title 1"/>
          <p:cNvSpPr>
            <a:spLocks noGrp="1"/>
          </p:cNvSpPr>
          <p:nvPr>
            <p:ph type="title" idx="4294967295"/>
          </p:nvPr>
        </p:nvSpPr>
        <p:spPr>
          <a:xfrm>
            <a:off x="301450" y="273844"/>
            <a:ext cx="7753052" cy="1071563"/>
          </a:xfrm>
        </p:spPr>
        <p:txBody>
          <a:bodyPr anchor="t">
            <a:noAutofit/>
          </a:bodyPr>
          <a:lstStyle/>
          <a:p>
            <a:r>
              <a:rPr lang="en-US" sz="3200" b="1" dirty="0"/>
              <a:t>Experimental Procedures Hypothesis 2</a:t>
            </a: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64703"/>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nSpc>
                <a:spcPct val="100000"/>
              </a:lnSpc>
              <a:buFont typeface="Arial" panose="020B0604020202020204" pitchFamily="34" charset="0"/>
              <a:buAutoNum type="arabicPeriod"/>
            </a:pPr>
            <a:r>
              <a:rPr lang="en-US" sz="2200" dirty="0"/>
              <a:t>Setting up Scenario </a:t>
            </a:r>
            <a:r>
              <a:rPr lang="de-DE" sz="2200" dirty="0"/>
              <a:t>2</a:t>
            </a:r>
            <a:r>
              <a:rPr lang="de-DE" sz="2200" b="1" dirty="0">
                <a:solidFill>
                  <a:srgbClr val="FFCA29"/>
                </a:solidFill>
                <a:latin typeface="Helvetica" charset="0"/>
                <a:cs typeface="Helvetica" charset="0"/>
              </a:rPr>
              <a:t> „Multi-</a:t>
            </a:r>
            <a:r>
              <a:rPr lang="de-DE" sz="2200" b="1" dirty="0" err="1">
                <a:solidFill>
                  <a:srgbClr val="FFCA29"/>
                </a:solidFill>
                <a:latin typeface="Helvetica" charset="0"/>
                <a:cs typeface="Helvetica" charset="0"/>
              </a:rPr>
              <a:t>Drone</a:t>
            </a:r>
            <a:r>
              <a:rPr lang="de-DE" sz="2200" b="1" dirty="0">
                <a:solidFill>
                  <a:srgbClr val="FFCA29"/>
                </a:solidFill>
                <a:latin typeface="Helvetica" charset="0"/>
                <a:cs typeface="Helvetica" charset="0"/>
              </a:rPr>
              <a:t> </a:t>
            </a:r>
            <a:r>
              <a:rPr lang="de-DE" sz="2200" b="1" dirty="0" err="1">
                <a:solidFill>
                  <a:srgbClr val="FFCA29"/>
                </a:solidFill>
                <a:latin typeface="Helvetica" charset="0"/>
                <a:cs typeface="Helvetica" charset="0"/>
              </a:rPr>
              <a:t>control</a:t>
            </a:r>
            <a:r>
              <a:rPr lang="de-DE" sz="2200" b="1" dirty="0">
                <a:solidFill>
                  <a:srgbClr val="FFCA29"/>
                </a:solidFill>
                <a:latin typeface="Helvetica" charset="0"/>
                <a:cs typeface="Helvetica" charset="0"/>
              </a:rPr>
              <a:t>“ </a:t>
            </a:r>
            <a:r>
              <a:rPr lang="en-US" sz="2200" dirty="0"/>
              <a:t>according to   the independent variables.</a:t>
            </a:r>
          </a:p>
          <a:p>
            <a:pPr marL="342900" indent="-342900">
              <a:lnSpc>
                <a:spcPct val="100000"/>
              </a:lnSpc>
              <a:buFont typeface="Arial" panose="020B0604020202020204" pitchFamily="34" charset="0"/>
              <a:buAutoNum type="arabicPeriod"/>
            </a:pPr>
            <a:endParaRPr lang="en-US" sz="1200" dirty="0"/>
          </a:p>
          <a:p>
            <a:pPr marL="0" indent="0">
              <a:lnSpc>
                <a:spcPct val="100000"/>
              </a:lnSpc>
              <a:buNone/>
            </a:pPr>
            <a:r>
              <a:rPr lang="en-US" sz="2200" dirty="0"/>
              <a:t>2. Conducting Simulation experiments (30 runs each)</a:t>
            </a:r>
            <a:r>
              <a:rPr lang="de-DE" sz="2200" dirty="0"/>
              <a:t>:</a:t>
            </a:r>
            <a:endParaRPr lang="en-US" sz="2200" dirty="0"/>
          </a:p>
          <a:p>
            <a:pPr>
              <a:lnSpc>
                <a:spcPct val="100000"/>
              </a:lnSpc>
            </a:pPr>
            <a:r>
              <a:rPr lang="de-DE" sz="2200" dirty="0"/>
              <a:t>A: </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semi-</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operation</a:t>
            </a:r>
            <a:r>
              <a:rPr lang="de-DE" b="1" dirty="0">
                <a:solidFill>
                  <a:srgbClr val="FFCA29"/>
                </a:solidFill>
                <a:latin typeface="Helvetica" charset="0"/>
                <a:cs typeface="Helvetica" charset="0"/>
                <a:hlinkClick r:id="rId3">
                  <a:extLst>
                    <a:ext uri="{A12FA001-AC4F-418D-AE19-62706E023703}">
                      <ahyp:hlinkClr xmlns:ahyp="http://schemas.microsoft.com/office/drawing/2018/hyperlinkcolor" val="tx"/>
                    </a:ext>
                  </a:extLst>
                </a:hlinkClick>
              </a:rPr>
              <a:t> </a:t>
            </a:r>
            <a:endParaRPr lang="de-DE" b="1" dirty="0">
              <a:solidFill>
                <a:srgbClr val="FFCA29"/>
              </a:solidFill>
              <a:latin typeface="Helvetica" charset="0"/>
              <a:cs typeface="Helvetica" charset="0"/>
            </a:endParaRPr>
          </a:p>
          <a:p>
            <a:pPr>
              <a:lnSpc>
                <a:spcPct val="100000"/>
              </a:lnSpc>
            </a:pPr>
            <a:r>
              <a:rPr lang="de-DE" sz="2200" dirty="0"/>
              <a:t>B: </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supervised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autonomous</a:t>
            </a:r>
            <a:r>
              <a:rPr lang="de-DE" b="1" dirty="0">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 </a:t>
            </a:r>
            <a:r>
              <a:rPr lang="de-DE" b="1" dirty="0" err="1">
                <a:solidFill>
                  <a:srgbClr val="FFCA29"/>
                </a:solidFill>
                <a:latin typeface="Helvetica" charset="0"/>
                <a:cs typeface="Helvetica" charset="0"/>
                <a:hlinkClick r:id="rId4">
                  <a:extLst>
                    <a:ext uri="{A12FA001-AC4F-418D-AE19-62706E023703}">
                      <ahyp:hlinkClr xmlns:ahyp="http://schemas.microsoft.com/office/drawing/2018/hyperlinkcolor" val="tx"/>
                    </a:ext>
                  </a:extLst>
                </a:hlinkClick>
              </a:rPr>
              <a:t>operation</a:t>
            </a:r>
            <a:endParaRPr lang="de-DE" b="1" dirty="0">
              <a:solidFill>
                <a:srgbClr val="FFCA29"/>
              </a:solidFill>
              <a:latin typeface="Helvetica" charset="0"/>
              <a:cs typeface="Helvetica" charset="0"/>
            </a:endParaRPr>
          </a:p>
          <a:p>
            <a:pPr marL="0" indent="0">
              <a:lnSpc>
                <a:spcPct val="100000"/>
              </a:lnSpc>
              <a:buNone/>
            </a:pPr>
            <a:endParaRPr lang="en-US" sz="1200" dirty="0">
              <a:latin typeface="Times New Roman" panose="02020603050405020304" pitchFamily="18" charset="0"/>
              <a:cs typeface="Times New Roman" panose="02020603050405020304" pitchFamily="18" charset="0"/>
            </a:endParaRPr>
          </a:p>
          <a:p>
            <a:pPr marL="0" indent="0">
              <a:buNone/>
            </a:pPr>
            <a:r>
              <a:rPr lang="en-US" sz="2200" dirty="0"/>
              <a:t>3. Statistical analysis of the dependent</a:t>
            </a:r>
            <a:r>
              <a:rPr lang="de-DE" sz="2200" dirty="0"/>
              <a:t> variables </a:t>
            </a:r>
            <a:r>
              <a:rPr lang="en-US" sz="2200" dirty="0"/>
              <a:t>results</a:t>
            </a:r>
            <a:r>
              <a:rPr lang="de-DE" sz="2200" dirty="0"/>
              <a:t> </a:t>
            </a:r>
            <a:r>
              <a:rPr lang="en-US" sz="2200" dirty="0"/>
              <a:t>to compare results of experiments </a:t>
            </a:r>
            <a:r>
              <a:rPr lang="de-DE" sz="2200" dirty="0"/>
              <a:t>A and B. </a:t>
            </a:r>
          </a:p>
          <a:p>
            <a:pPr marL="171450" lvl="1">
              <a:lnSpc>
                <a:spcPct val="100000"/>
              </a:lnSpc>
              <a:spcBef>
                <a:spcPts val="0"/>
              </a:spcBef>
              <a:defRPr/>
            </a:pP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121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14</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de-DE" sz="3200" b="1" dirty="0"/>
              <a:t>Experimental Study </a:t>
            </a:r>
            <a:r>
              <a:rPr lang="de-DE" sz="3200" b="1" dirty="0" err="1"/>
              <a:t>Results</a:t>
            </a:r>
            <a:br>
              <a:rPr lang="de-DE" sz="3200" b="1" dirty="0"/>
            </a:br>
            <a:r>
              <a:rPr lang="de-DE" sz="3200" b="1" dirty="0"/>
              <a:t>Hypothesis 1</a:t>
            </a:r>
            <a:br>
              <a:rPr lang="de-DE" sz="3200" b="1" dirty="0"/>
            </a:br>
            <a:br>
              <a:rPr lang="de-DE" sz="3200" b="1" dirty="0"/>
            </a:br>
            <a:endParaRPr lang="en-US" sz="3200" b="1" dirty="0"/>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177196"/>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defRPr/>
            </a:pPr>
            <a:r>
              <a:rPr lang="de-DE" b="1" dirty="0">
                <a:solidFill>
                  <a:srgbClr val="FFCA29"/>
                </a:solidFill>
                <a:latin typeface="Helvetica" charset="0"/>
                <a:cs typeface="Helvetica" charset="0"/>
              </a:rPr>
              <a:t>…:</a:t>
            </a:r>
            <a:endParaRPr lang="en-US" b="1" dirty="0">
              <a:solidFill>
                <a:srgbClr val="FFCA29"/>
              </a:solidFill>
              <a:latin typeface="Helvetica" charset="0"/>
              <a:cs typeface="Helvetica" charset="0"/>
            </a:endParaRPr>
          </a:p>
          <a:p>
            <a:pPr marL="342900" indent="-342900">
              <a:lnSpc>
                <a:spcPct val="100000"/>
              </a:lnSpc>
              <a:buAutoNum type="arabicPeriod"/>
            </a:pPr>
            <a:r>
              <a:rPr lang="en-US" sz="2200" dirty="0"/>
              <a:t>…</a:t>
            </a:r>
            <a:endParaRPr lang="en-US" dirty="0"/>
          </a:p>
          <a:p>
            <a:pPr>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302384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15</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Future Research</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028637"/>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spcBef>
                <a:spcPts val="600"/>
              </a:spcBef>
            </a:pPr>
            <a:r>
              <a:rPr lang="en-US" sz="2400" dirty="0"/>
              <a:t>Experiments to answer Hypothesis 3 with focus on new military capabilities like </a:t>
            </a:r>
            <a:r>
              <a:rPr lang="en-US" sz="2200" b="1" dirty="0">
                <a:solidFill>
                  <a:srgbClr val="FFCA29"/>
                </a:solidFill>
                <a:latin typeface="Helvetica" charset="0"/>
                <a:cs typeface="Helvetica" charset="0"/>
              </a:rPr>
              <a:t>operations in denied areas with autonomous systems</a:t>
            </a:r>
            <a:r>
              <a:rPr lang="en-US" sz="2400" dirty="0"/>
              <a:t>.</a:t>
            </a:r>
          </a:p>
          <a:p>
            <a:pPr marL="342900" indent="-342900">
              <a:spcBef>
                <a:spcPts val="600"/>
              </a:spcBef>
            </a:pPr>
            <a:endParaRPr lang="en-US" sz="800" dirty="0"/>
          </a:p>
          <a:p>
            <a:pPr marL="342900" indent="-342900">
              <a:spcBef>
                <a:spcPts val="600"/>
              </a:spcBef>
            </a:pPr>
            <a:r>
              <a:rPr lang="en-US" sz="2400" dirty="0"/>
              <a:t>Experiments on the </a:t>
            </a:r>
            <a:r>
              <a:rPr lang="en-US" sz="2200" b="1" dirty="0">
                <a:solidFill>
                  <a:srgbClr val="FFCA29"/>
                </a:solidFill>
                <a:latin typeface="Helvetica" charset="0"/>
                <a:cs typeface="Helvetica" charset="0"/>
              </a:rPr>
              <a:t>cognitive workload </a:t>
            </a:r>
            <a:r>
              <a:rPr lang="en-US" sz="2400" dirty="0"/>
              <a:t>human drone supervisors in various complex scenarios.</a:t>
            </a:r>
          </a:p>
          <a:p>
            <a:pPr marL="342900" indent="-342900">
              <a:spcBef>
                <a:spcPts val="600"/>
              </a:spcBef>
            </a:pPr>
            <a:endParaRPr lang="en-US" sz="800" dirty="0"/>
          </a:p>
          <a:p>
            <a:pPr marL="342900" indent="-342900">
              <a:spcBef>
                <a:spcPts val="600"/>
              </a:spcBef>
            </a:pPr>
            <a:r>
              <a:rPr lang="en-US" sz="2400" dirty="0"/>
              <a:t>Improving Drone-swarm effectiveness through </a:t>
            </a:r>
            <a:r>
              <a:rPr lang="en-US" sz="2200" b="1" dirty="0">
                <a:solidFill>
                  <a:srgbClr val="FFCA29"/>
                </a:solidFill>
                <a:latin typeface="Helvetica" charset="0"/>
                <a:cs typeface="Helvetica" charset="0"/>
              </a:rPr>
              <a:t>Reinforcement Learning</a:t>
            </a:r>
            <a:r>
              <a:rPr lang="en-US" sz="2400" dirty="0"/>
              <a:t>.</a:t>
            </a:r>
            <a:r>
              <a:rPr lang="en-US" sz="2200" b="1" dirty="0">
                <a:solidFill>
                  <a:srgbClr val="FFCA29"/>
                </a:solidFill>
                <a:latin typeface="Helvetica" charset="0"/>
                <a:cs typeface="Helvetica" charset="0"/>
              </a:rPr>
              <a:t> </a:t>
            </a:r>
          </a:p>
          <a:p>
            <a:pPr marL="342900" indent="-342900">
              <a:spcBef>
                <a:spcPts val="600"/>
              </a:spcBef>
            </a:pPr>
            <a:endParaRPr lang="en-US" sz="800" b="1" dirty="0">
              <a:solidFill>
                <a:srgbClr val="FFCA29"/>
              </a:solidFill>
              <a:latin typeface="Helvetica" charset="0"/>
              <a:cs typeface="Helvetica" charset="0"/>
            </a:endParaRPr>
          </a:p>
          <a:p>
            <a:pPr marL="342900" indent="-342900">
              <a:spcBef>
                <a:spcPts val="600"/>
              </a:spcBef>
            </a:pPr>
            <a:r>
              <a:rPr lang="en-US" sz="2400" dirty="0"/>
              <a:t>Classification of hostile vehicles: Implementing </a:t>
            </a:r>
            <a:r>
              <a:rPr lang="en-US" sz="2200" b="1" dirty="0">
                <a:solidFill>
                  <a:srgbClr val="FFCA29"/>
                </a:solidFill>
                <a:latin typeface="Helvetica" charset="0"/>
                <a:cs typeface="Helvetica" charset="0"/>
              </a:rPr>
              <a:t>Machine Learning </a:t>
            </a:r>
            <a:r>
              <a:rPr lang="en-US" sz="2400" dirty="0"/>
              <a:t>techniques.</a:t>
            </a:r>
          </a:p>
          <a:p>
            <a:pPr marL="342900" indent="-342900">
              <a:spcBef>
                <a:spcPts val="600"/>
              </a:spcBef>
            </a:pPr>
            <a:endParaRPr lang="en-US" sz="2400" dirty="0"/>
          </a:p>
          <a:p>
            <a:pPr marL="342900" indent="-342900">
              <a:spcBef>
                <a:spcPts val="600"/>
              </a:spcBef>
            </a:pPr>
            <a:endParaRPr lang="en-US" sz="2400" dirty="0"/>
          </a:p>
          <a:p>
            <a:pPr marL="342900" indent="-342900">
              <a:spcBef>
                <a:spcPts val="600"/>
              </a:spcBef>
            </a:pP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3376611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16</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r>
              <a:rPr lang="en-US" sz="3200" b="1" dirty="0"/>
              <a:t>Conclusion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339925"/>
            <a:ext cx="82995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defRPr/>
            </a:pPr>
            <a:r>
              <a:rPr lang="en-US" sz="2200" b="1" dirty="0">
                <a:solidFill>
                  <a:srgbClr val="FFCA29"/>
                </a:solidFill>
                <a:latin typeface="Helvetica" charset="0"/>
                <a:cs typeface="Helvetica" charset="0"/>
              </a:rPr>
              <a:t>…</a:t>
            </a:r>
          </a:p>
          <a:p>
            <a:pPr marL="0" indent="0">
              <a:lnSpc>
                <a:spcPct val="100000"/>
              </a:lnSpc>
              <a:spcBef>
                <a:spcPts val="0"/>
              </a:spcBef>
              <a:buNone/>
              <a:defRPr/>
            </a:pPr>
            <a:endParaRPr lang="en-US" sz="1200" b="1" dirty="0">
              <a:solidFill>
                <a:srgbClr val="FFCA29"/>
              </a:solidFill>
              <a:latin typeface="Helvetica" charset="0"/>
              <a:cs typeface="Helvetica" charset="0"/>
            </a:endParaRPr>
          </a:p>
          <a:p>
            <a:pPr marL="342900" indent="-342900">
              <a:spcBef>
                <a:spcPts val="600"/>
              </a:spcBef>
            </a:pPr>
            <a:r>
              <a:rPr lang="de-DE" sz="2200" dirty="0"/>
              <a:t>…</a:t>
            </a:r>
            <a:r>
              <a:rPr lang="de-DE" sz="2000" dirty="0">
                <a:solidFill>
                  <a:schemeClr val="dk1"/>
                </a:solidFill>
                <a:latin typeface="Times"/>
                <a:cs typeface="Times"/>
              </a:rPr>
              <a:t>NLT 12/03/2018</a:t>
            </a:r>
          </a:p>
          <a:p>
            <a:pPr marL="0" indent="0">
              <a:lnSpc>
                <a:spcPct val="100000"/>
              </a:lnSpc>
              <a:spcBef>
                <a:spcPts val="0"/>
              </a:spcBef>
              <a:buNone/>
              <a:defRPr/>
            </a:pPr>
            <a:endParaRPr lang="en-US" b="1" dirty="0">
              <a:solidFill>
                <a:srgbClr val="FFCA29"/>
              </a:solidFill>
              <a:latin typeface="Helvetica" charset="0"/>
              <a:cs typeface="Helvetica" charset="0"/>
            </a:endParaRPr>
          </a:p>
        </p:txBody>
      </p:sp>
    </p:spTree>
    <p:extLst>
      <p:ext uri="{BB962C8B-B14F-4D97-AF65-F5344CB8AC3E}">
        <p14:creationId xmlns:p14="http://schemas.microsoft.com/office/powerpoint/2010/main" val="16092050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38244" cy="5143500"/>
          </a:xfrm>
          <a:prstGeom prst="rect">
            <a:avLst/>
          </a:prstGeom>
        </p:spPr>
      </p:pic>
      <p:sp>
        <p:nvSpPr>
          <p:cNvPr id="2" name="Title 1"/>
          <p:cNvSpPr>
            <a:spLocks noGrp="1"/>
          </p:cNvSpPr>
          <p:nvPr>
            <p:ph type="ctrTitle"/>
          </p:nvPr>
        </p:nvSpPr>
        <p:spPr>
          <a:xfrm>
            <a:off x="4710693" y="2062702"/>
            <a:ext cx="4182098" cy="509048"/>
          </a:xfrm>
        </p:spPr>
        <p:txBody>
          <a:bodyPr>
            <a:noAutofit/>
          </a:bodyPr>
          <a:lstStyle/>
          <a:p>
            <a:pPr algn="r"/>
            <a:r>
              <a:rPr lang="en-US" sz="2700" b="1" dirty="0">
                <a:latin typeface="Helvetica" charset="0"/>
                <a:ea typeface="Helvetica" charset="0"/>
                <a:cs typeface="Helvetica" charset="0"/>
              </a:rPr>
              <a:t>Questions?</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4982" y="4431323"/>
            <a:ext cx="527774" cy="712177"/>
          </a:xfrm>
          <a:prstGeom prst="rect">
            <a:avLst/>
          </a:prstGeom>
        </p:spPr>
      </p:pic>
      <p:sp>
        <p:nvSpPr>
          <p:cNvPr id="5" name="Title 1">
            <a:extLst>
              <a:ext uri="{FF2B5EF4-FFF2-40B4-BE49-F238E27FC236}">
                <a16:creationId xmlns:a16="http://schemas.microsoft.com/office/drawing/2014/main" id="{D96C0BF9-CB26-48B5-9271-46F7D9C1889E}"/>
              </a:ext>
            </a:extLst>
          </p:cNvPr>
          <p:cNvSpPr txBox="1">
            <a:spLocks/>
          </p:cNvSpPr>
          <p:nvPr/>
        </p:nvSpPr>
        <p:spPr>
          <a:xfrm>
            <a:off x="5052534" y="623868"/>
            <a:ext cx="3840257" cy="509048"/>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b="0" i="0" kern="1200">
                <a:solidFill>
                  <a:schemeClr val="tx1"/>
                </a:solidFill>
                <a:latin typeface="Helvetica Neue Medium" charset="0"/>
                <a:ea typeface="Helvetica Neue Medium" charset="0"/>
                <a:cs typeface="Helvetica Neue Medium" charset="0"/>
              </a:defRPr>
            </a:lvl1pPr>
          </a:lstStyle>
          <a:p>
            <a:pPr lvl="0" algn="l">
              <a:defRPr/>
            </a:pPr>
            <a:r>
              <a:rPr lang="en-US" sz="2700" b="1" dirty="0">
                <a:latin typeface="Helvetica" charset="0"/>
                <a:cs typeface="Helvetica" charset="0"/>
              </a:rPr>
              <a:t>Visit our </a:t>
            </a:r>
            <a:r>
              <a:rPr lang="en-US"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GitHub </a:t>
            </a:r>
            <a:r>
              <a:rPr lang="de-DE" sz="2700" b="1" dirty="0" err="1">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repo</a:t>
            </a:r>
            <a:r>
              <a:rPr lang="de-DE" sz="2700" b="1" dirty="0">
                <a:solidFill>
                  <a:srgbClr val="FFCA29"/>
                </a:solidFill>
                <a:latin typeface="Helvetica" charset="0"/>
                <a:cs typeface="Helvetica" charset="0"/>
                <a:hlinkClick r:id="rId5">
                  <a:extLst>
                    <a:ext uri="{A12FA001-AC4F-418D-AE19-62706E023703}">
                      <ahyp:hlinkClr xmlns:ahyp="http://schemas.microsoft.com/office/drawing/2018/hyperlinkcolor" val="tx"/>
                    </a:ext>
                  </a:extLst>
                </a:hlinkClick>
              </a:rPr>
              <a:t> </a:t>
            </a:r>
            <a:r>
              <a:rPr lang="en-US" sz="2700" b="1" dirty="0">
                <a:latin typeface="Helvetica" charset="0"/>
                <a:cs typeface="Helvetica" charset="0"/>
              </a:rPr>
              <a:t>for further information</a:t>
            </a:r>
            <a:endParaRPr lang="de-DE" sz="2700" b="1" dirty="0">
              <a:latin typeface="Helvetica" charset="0"/>
              <a:cs typeface="Helvetica" charset="0"/>
            </a:endParaRPr>
          </a:p>
        </p:txBody>
      </p:sp>
    </p:spTree>
    <p:extLst>
      <p:ext uri="{BB962C8B-B14F-4D97-AF65-F5344CB8AC3E}">
        <p14:creationId xmlns:p14="http://schemas.microsoft.com/office/powerpoint/2010/main" val="130864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18</a:t>
            </a:fld>
            <a:endParaRPr lang="en-US" dirty="0"/>
          </a:p>
        </p:txBody>
      </p:sp>
      <p:sp>
        <p:nvSpPr>
          <p:cNvPr id="2" name="Title 1"/>
          <p:cNvSpPr>
            <a:spLocks noGrp="1"/>
          </p:cNvSpPr>
          <p:nvPr>
            <p:ph type="title" idx="4294967295"/>
          </p:nvPr>
        </p:nvSpPr>
        <p:spPr>
          <a:xfrm>
            <a:off x="301450" y="273844"/>
            <a:ext cx="6665038" cy="1071563"/>
          </a:xfrm>
        </p:spPr>
        <p:txBody>
          <a:bodyPr anchor="t">
            <a:noAutofit/>
          </a:bodyPr>
          <a:lstStyle/>
          <a:p>
            <a:pPr lvl="0"/>
            <a:r>
              <a:rPr lang="en-US" sz="3200" b="1" dirty="0">
                <a:latin typeface="Helvetica" charset="0"/>
                <a:cs typeface="Helvetica" charset="0"/>
                <a:sym typeface="Times"/>
              </a:rPr>
              <a:t>References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25294" y="798163"/>
            <a:ext cx="8517256" cy="3834559"/>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Chen, J. Y., &amp; Barnes, M. J. (2014). Human–agent teaming for multirobot control: A review of human factors issues. IEEE Transactions on Human-Machine Systems, 44(1), 13-29.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Chen, J. Y. (2018). Human-autonomy teaming in military settings. Theoretical Issues in Ergonomics Science, 19(3), 255-258.</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Chen, J. Y.,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Lakhmani</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S. G.,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Stowers</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K., </a:t>
            </a:r>
            <a:r>
              <a:rPr lang="en-US" sz="850" dirty="0" err="1">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Selkowitz</a:t>
            </a:r>
            <a:r>
              <a:rPr lang="en-US" sz="850"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 R., Wright, J. L., &amp; Barnes, M. (2018). Situation awareness-based agent transparency and human-autonomy teaming effectiveness. Theoretical issues in ergonomics science, 19(3), 259-282.</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Chesebrough</a:t>
            </a:r>
            <a:r>
              <a:rPr lang="en-US" sz="850" dirty="0">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 D., &amp; Dooley, M. (2018, September 13). Defense Department Struggles to Define Autonomy. Retrieved from http://www.nationaldefensemagazine.org/articles/2018/9/13/defense-department-struggles-to-define-autonomy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Creswell, J. W., &amp; Creswell, J. D. (2017). Research design: Qualitative, quantitative, and mixed methods approaches. Sage publications.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de </a:t>
            </a:r>
            <a:r>
              <a:rPr lang="en-US" sz="850" dirty="0" err="1">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Boisboissel</a:t>
            </a:r>
            <a:r>
              <a:rPr lang="en-US" sz="85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 G. (2017). Is it sensible to grant autonomous decision-making to military robots of the future?. In Military Technologies (ICMT), 2017 International Conference on (pp. 738-742).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Defense Science Board. 2016. Defense Science Board Summer Study on Autonomy. Washington, </a:t>
            </a:r>
            <a:r>
              <a:rPr lang="en-US" sz="850" dirty="0" err="1">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DC:Under</a:t>
            </a:r>
            <a:r>
              <a:rPr lang="en-US" sz="85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 Secretary of Defense.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Demir M., McNeese N.J., Cooke N.J. (2018) Team Synchrony in Human-Autonomy Teaming. In: Chen J. (eds) Advances in Human Factors in Robots and Unmanned Systems. AHFE 2017. Advances in Intelligent Systems and Computing, vol 595. Springer, Cham</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Dyndal</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G., &amp;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Redse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-Johansen, S. (2017).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Autonomous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military</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drones</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longer</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science</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lang="de-DE" sz="850" dirty="0" err="1">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fiction</a:t>
            </a:r>
            <a:r>
              <a:rPr lang="de-DE" sz="850" dirty="0">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NATO Review Magazine.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Endsley</a:t>
            </a:r>
            <a:r>
              <a:rPr lang="en-US" sz="850" dirty="0">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 M. R. (2017). From here to autonomy: lessons learned from human–automation research. Human factors, 59(1), 5-27.</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Hawking, S. (2014). Transcendence looks at the implications of artificial intelligence—but are we taking AI seriously enough? The Independent.</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Millington, I., &amp; </a:t>
            </a:r>
            <a:r>
              <a:rPr lang="en-US" sz="850" dirty="0" err="1">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Funge</a:t>
            </a:r>
            <a:r>
              <a:rPr lang="en-US" sz="850" dirty="0">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 J. (2009). Artificial intelligence for games. CRC Press.</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5">
                  <a:extLst>
                    <a:ext uri="{A12FA001-AC4F-418D-AE19-62706E023703}">
                      <ahyp:hlinkClr xmlns:ahyp="http://schemas.microsoft.com/office/drawing/2018/hyperlinkcolor" val="tx"/>
                    </a:ext>
                  </a:extLst>
                </a:hlinkClick>
              </a:rPr>
              <a:t>Reuters (2018, September 19). Ageing Japan: Military recruiters struggle as applicant pool dries up. Retrieved from https://in.reuters.com/article/japan-ageing-military-recruits/ageing-japan-military-recruiters-struggle-as-applicant-pool-dries-up-idINKCN1LZ146</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Sadraey</a:t>
            </a:r>
            <a:r>
              <a:rPr lang="en-US" sz="850" dirty="0">
                <a:latin typeface="Times New Roman" panose="02020603050405020304" pitchFamily="18" charset="0"/>
                <a:cs typeface="Times New Roman" panose="02020603050405020304" pitchFamily="18" charset="0"/>
                <a:hlinkClick r:id="rId16">
                  <a:extLst>
                    <a:ext uri="{A12FA001-AC4F-418D-AE19-62706E023703}">
                      <ahyp:hlinkClr xmlns:ahyp="http://schemas.microsoft.com/office/drawing/2018/hyperlinkcolor" val="tx"/>
                    </a:ext>
                  </a:extLst>
                </a:hlinkClick>
              </a:rPr>
              <a:t>, M. H. (2018). Manned-unmanned aircraft teaming. In 2018 IEEE Aerospace Conference (pp. 1-12). IEEE.</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Scharre</a:t>
            </a:r>
            <a:r>
              <a:rPr lang="en-US" sz="850" dirty="0">
                <a:latin typeface="Times New Roman" panose="02020603050405020304" pitchFamily="18" charset="0"/>
                <a:cs typeface="Times New Roman" panose="02020603050405020304" pitchFamily="18" charset="0"/>
                <a:hlinkClick r:id="rId17">
                  <a:extLst>
                    <a:ext uri="{A12FA001-AC4F-418D-AE19-62706E023703}">
                      <ahyp:hlinkClr xmlns:ahyp="http://schemas.microsoft.com/office/drawing/2018/hyperlinkcolor" val="tx"/>
                    </a:ext>
                  </a:extLst>
                </a:hlinkClick>
              </a:rPr>
              <a:t>, P. (2018). Army of None: Autonomous Weapons and the Future of War. WW Norton &amp; Company.</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18">
                  <a:extLst>
                    <a:ext uri="{A12FA001-AC4F-418D-AE19-62706E023703}">
                      <ahyp:hlinkClr xmlns:ahyp="http://schemas.microsoft.com/office/drawing/2018/hyperlinkcolor" val="tx"/>
                    </a:ext>
                  </a:extLst>
                </a:hlinkClick>
              </a:rPr>
              <a:t>Squire, P. N., &amp; Parasuraman, R. (2010). Effects of automation and task load on task switching during human supervision of multiple semi-autonomous robots in a dynamic environment. Ergonomics, 53(8), 951-961.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Vinge</a:t>
            </a:r>
            <a:r>
              <a:rPr lang="en-US" sz="850" dirty="0">
                <a:latin typeface="Times New Roman" panose="02020603050405020304" pitchFamily="18" charset="0"/>
                <a:cs typeface="Times New Roman" panose="02020603050405020304" pitchFamily="18" charset="0"/>
                <a:hlinkClick r:id="rId19">
                  <a:extLst>
                    <a:ext uri="{A12FA001-AC4F-418D-AE19-62706E023703}">
                      <ahyp:hlinkClr xmlns:ahyp="http://schemas.microsoft.com/office/drawing/2018/hyperlinkcolor" val="tx"/>
                    </a:ext>
                  </a:extLst>
                </a:hlinkClick>
              </a:rPr>
              <a:t>, V. (1993). The coming technological singularity: How to survive in the post-human era.</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Warren, A., &amp;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Hillas</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A. (2017). Lethal Autonomous Weapons Systems: Adapting to the Future Unmanned Warfare and Unaccountable Robots. Yale J. Int'l </a:t>
            </a:r>
            <a:r>
              <a:rPr lang="en-US" sz="850" dirty="0" err="1">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Aff</a:t>
            </a:r>
            <a:r>
              <a:rPr lang="en-US" sz="850" dirty="0">
                <a:latin typeface="Times New Roman" panose="02020603050405020304" pitchFamily="18" charset="0"/>
                <a:cs typeface="Times New Roman" panose="02020603050405020304" pitchFamily="18" charset="0"/>
                <a:hlinkClick r:id="rId20">
                  <a:extLst>
                    <a:ext uri="{A12FA001-AC4F-418D-AE19-62706E023703}">
                      <ahyp:hlinkClr xmlns:ahyp="http://schemas.microsoft.com/office/drawing/2018/hyperlinkcolor" val="tx"/>
                    </a:ext>
                  </a:extLst>
                </a:hlinkClick>
              </a:rPr>
              <a:t>., 12, 71.</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Yilmaz, L.,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Ören</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T., &amp; </a:t>
            </a:r>
            <a:r>
              <a:rPr lang="en-US" sz="850" dirty="0" err="1">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Aghaee</a:t>
            </a:r>
            <a:r>
              <a:rPr lang="en-US" sz="850" dirty="0">
                <a:latin typeface="Times New Roman" panose="02020603050405020304" pitchFamily="18" charset="0"/>
                <a:cs typeface="Times New Roman" panose="02020603050405020304" pitchFamily="18" charset="0"/>
                <a:hlinkClick r:id="rId21">
                  <a:extLst>
                    <a:ext uri="{A12FA001-AC4F-418D-AE19-62706E023703}">
                      <ahyp:hlinkClr xmlns:ahyp="http://schemas.microsoft.com/office/drawing/2018/hyperlinkcolor" val="tx"/>
                    </a:ext>
                  </a:extLst>
                </a:hlinkClick>
              </a:rPr>
              <a:t>, N. G. (2006). Intelligent agents, simulation, and gaming. Simulation &amp; Gaming, 37(3), 339-349.</a:t>
            </a:r>
            <a:endParaRPr lang="en-US" sz="850" dirty="0">
              <a:latin typeface="Times New Roman" panose="02020603050405020304" pitchFamily="18" charset="0"/>
              <a:cs typeface="Times New Roman" panose="02020603050405020304" pitchFamily="18" charset="0"/>
            </a:endParaRPr>
          </a:p>
          <a:p>
            <a:pPr marL="0" indent="0">
              <a:lnSpc>
                <a:spcPct val="100000"/>
              </a:lnSpc>
              <a:spcBef>
                <a:spcPts val="300"/>
              </a:spcBef>
              <a:buNone/>
            </a:pPr>
            <a:r>
              <a:rPr lang="en-US" sz="850" dirty="0" err="1">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Youtube</a:t>
            </a:r>
            <a:r>
              <a:rPr lang="en-US" sz="850" dirty="0">
                <a:latin typeface="Times New Roman" panose="02020603050405020304" pitchFamily="18" charset="0"/>
                <a:cs typeface="Times New Roman" panose="02020603050405020304" pitchFamily="18" charset="0"/>
                <a:hlinkClick r:id="rId22">
                  <a:extLst>
                    <a:ext uri="{A12FA001-AC4F-418D-AE19-62706E023703}">
                      <ahyp:hlinkClr xmlns:ahyp="http://schemas.microsoft.com/office/drawing/2018/hyperlinkcolor" val="tx"/>
                    </a:ext>
                  </a:extLst>
                </a:hlinkClick>
              </a:rPr>
              <a:t> (2013, July 10). X-47B Completes First Carrier-based Arrested Landing. Retrieved from https://www.youtube.com/watch?v=Rc2k6G8LuqY</a:t>
            </a:r>
            <a:endParaRPr lang="en-US" sz="8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58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2</a:t>
            </a:fld>
            <a:endParaRPr lang="en-US" dirty="0"/>
          </a:p>
        </p:txBody>
      </p:sp>
      <p:sp>
        <p:nvSpPr>
          <p:cNvPr id="2" name="Title 1"/>
          <p:cNvSpPr>
            <a:spLocks noGrp="1"/>
          </p:cNvSpPr>
          <p:nvPr>
            <p:ph type="title" idx="4294967295"/>
          </p:nvPr>
        </p:nvSpPr>
        <p:spPr>
          <a:xfrm>
            <a:off x="301450" y="273844"/>
            <a:ext cx="6199833" cy="1071563"/>
          </a:xfrm>
        </p:spPr>
        <p:txBody>
          <a:bodyPr anchor="t">
            <a:noAutofit/>
          </a:bodyPr>
          <a:lstStyle/>
          <a:p>
            <a:pPr lvl="0"/>
            <a:r>
              <a:rPr lang="en-US" sz="3200" b="1" dirty="0">
                <a:latin typeface="Helvetica" charset="0"/>
                <a:cs typeface="Helvetica" charset="0"/>
              </a:rPr>
              <a:t>Topic / Purpose Statement</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11316"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dirty="0"/>
              <a:t>This study addresses the validity of </a:t>
            </a:r>
            <a:r>
              <a:rPr lang="en-US" sz="2200" b="1" dirty="0">
                <a:solidFill>
                  <a:srgbClr val="FFCA29"/>
                </a:solidFill>
                <a:latin typeface="Helvetica" charset="0"/>
                <a:cs typeface="Helvetica" charset="0"/>
              </a:rPr>
              <a:t>Human-autonomy teaming</a:t>
            </a:r>
            <a:r>
              <a:rPr lang="en-US" sz="2200" dirty="0"/>
              <a:t> on the battlefield in the near future. </a:t>
            </a:r>
          </a:p>
          <a:p>
            <a:pPr marL="0" indent="0">
              <a:lnSpc>
                <a:spcPct val="100000"/>
              </a:lnSpc>
              <a:spcBef>
                <a:spcPts val="0"/>
              </a:spcBef>
              <a:buNone/>
              <a:defRPr/>
            </a:pPr>
            <a:endParaRPr lang="en-US" sz="2200" dirty="0"/>
          </a:p>
          <a:p>
            <a:pPr>
              <a:lnSpc>
                <a:spcPct val="100000"/>
              </a:lnSpc>
              <a:spcBef>
                <a:spcPts val="0"/>
              </a:spcBef>
              <a:defRPr/>
            </a:pPr>
            <a:r>
              <a:rPr lang="en-US" sz="2200" dirty="0"/>
              <a:t>The purpose of this exploratory research is to create a framework using the military tactical shooter video game </a:t>
            </a:r>
            <a:r>
              <a:rPr lang="en-US" sz="2200" b="1" dirty="0">
                <a:solidFill>
                  <a:srgbClr val="FFCA29"/>
                </a:solidFill>
                <a:latin typeface="Helvetica" charset="0"/>
                <a:cs typeface="Helvetica" charset="0"/>
              </a:rPr>
              <a:t>ArmA 3 </a:t>
            </a:r>
            <a:r>
              <a:rPr lang="en-US" sz="2200" dirty="0"/>
              <a:t>as a modeling and simulation platform to conduct experimentation on </a:t>
            </a:r>
            <a:r>
              <a:rPr lang="en-US" sz="2200" b="1" dirty="0">
                <a:solidFill>
                  <a:srgbClr val="FFCA29"/>
                </a:solidFill>
                <a:latin typeface="Helvetica" charset="0"/>
                <a:cs typeface="Helvetica" charset="0"/>
              </a:rPr>
              <a:t>Human-assisted Weapon systems.</a:t>
            </a:r>
          </a:p>
        </p:txBody>
      </p:sp>
    </p:spTree>
    <p:extLst>
      <p:ext uri="{BB962C8B-B14F-4D97-AF65-F5344CB8AC3E}">
        <p14:creationId xmlns:p14="http://schemas.microsoft.com/office/powerpoint/2010/main" val="3122496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4210" y="1103580"/>
            <a:ext cx="5928868" cy="1575052"/>
          </a:xfrm>
        </p:spPr>
        <p:txBody>
          <a:bodyPr anchor="t">
            <a:noAutofit/>
          </a:bodyPr>
          <a:lstStyle/>
          <a:p>
            <a:r>
              <a:rPr lang="en-US" sz="2900" b="1" dirty="0">
                <a:latin typeface="Helvetica" charset="0"/>
                <a:cs typeface="Helvetica" charset="0"/>
              </a:rPr>
              <a:t>Recent breakthroughs in the field of </a:t>
            </a:r>
            <a:r>
              <a:rPr lang="en-US" sz="2900" b="1" dirty="0">
                <a:solidFill>
                  <a:srgbClr val="FFCA29"/>
                </a:solidFill>
                <a:latin typeface="Helvetica" charset="0"/>
                <a:cs typeface="Helvetica" charset="0"/>
              </a:rPr>
              <a:t>Artificial Intelligence </a:t>
            </a:r>
            <a:r>
              <a:rPr lang="en-US" sz="2900" b="1" dirty="0">
                <a:latin typeface="Helvetica" charset="0"/>
                <a:cs typeface="Helvetica" charset="0"/>
              </a:rPr>
              <a:t>and </a:t>
            </a:r>
            <a:r>
              <a:rPr lang="en-US" sz="2900" b="1" dirty="0">
                <a:solidFill>
                  <a:srgbClr val="FFCA29"/>
                </a:solidFill>
                <a:latin typeface="Helvetica" charset="0"/>
                <a:cs typeface="Helvetica" charset="0"/>
              </a:rPr>
              <a:t>Unmanned Systems </a:t>
            </a:r>
            <a:r>
              <a:rPr lang="en-US" sz="2900" b="1" dirty="0">
                <a:latin typeface="Helvetica" charset="0"/>
                <a:cs typeface="Helvetica" charset="0"/>
              </a:rPr>
              <a:t>provide new uses for military operations.</a:t>
            </a:r>
          </a:p>
        </p:txBody>
      </p:sp>
      <p:sp>
        <p:nvSpPr>
          <p:cNvPr id="3" name="Rechteck 2">
            <a:extLst>
              <a:ext uri="{FF2B5EF4-FFF2-40B4-BE49-F238E27FC236}">
                <a16:creationId xmlns:a16="http://schemas.microsoft.com/office/drawing/2014/main" id="{548EA5F7-457D-4490-BE99-DE4C32B3CD2B}"/>
              </a:ext>
            </a:extLst>
          </p:cNvPr>
          <p:cNvSpPr/>
          <p:nvPr/>
        </p:nvSpPr>
        <p:spPr>
          <a:xfrm>
            <a:off x="364210" y="3017272"/>
            <a:ext cx="8508570" cy="1446550"/>
          </a:xfrm>
          <a:prstGeom prst="rect">
            <a:avLst/>
          </a:prstGeom>
        </p:spPr>
        <p:txBody>
          <a:bodyPr wrap="square">
            <a:spAutoFit/>
          </a:bodyPr>
          <a:lstStyle/>
          <a:p>
            <a:pPr algn="ctr"/>
            <a:r>
              <a:rPr lang="en-US" sz="2200" b="1" dirty="0">
                <a:solidFill>
                  <a:srgbClr val="FFCA29"/>
                </a:solidFill>
                <a:latin typeface="Helvetica" charset="0"/>
                <a:ea typeface="Helvetica" charset="0"/>
                <a:cs typeface="Helvetica" charset="0"/>
                <a:hlinkClick r:id="rId3" action="ppaction://hlinkfile">
                  <a:extLst>
                    <a:ext uri="{A12FA001-AC4F-418D-AE19-62706E023703}">
                      <ahyp:hlinkClr xmlns:ahyp="http://schemas.microsoft.com/office/drawing/2018/hyperlinkcolor" val="tx"/>
                    </a:ext>
                  </a:extLst>
                </a:hlinkClick>
              </a:rPr>
              <a:t>Video</a:t>
            </a:r>
            <a:r>
              <a:rPr lang="en-US" sz="2200" b="1" dirty="0">
                <a:solidFill>
                  <a:srgbClr val="FFCA29"/>
                </a:solidFill>
                <a:latin typeface="Helvetica" charset="0"/>
                <a:cs typeface="Helvetica" charset="0"/>
                <a:hlinkClick r:id="rId3" action="ppaction://hlinkfile">
                  <a:extLst>
                    <a:ext uri="{A12FA001-AC4F-418D-AE19-62706E023703}">
                      <ahyp:hlinkClr xmlns:ahyp="http://schemas.microsoft.com/office/drawing/2018/hyperlinkcolor" val="tx"/>
                    </a:ext>
                  </a:extLst>
                </a:hlinkClick>
              </a:rPr>
              <a:t>: </a:t>
            </a:r>
          </a:p>
          <a:p>
            <a:pPr algn="ctr"/>
            <a:r>
              <a:rPr lang="en-US" sz="2200" dirty="0">
                <a:latin typeface="Helvetica Neue" charset="0"/>
                <a:sym typeface="Calibri"/>
                <a:hlinkClick r:id="rId4">
                  <a:extLst>
                    <a:ext uri="{A12FA001-AC4F-418D-AE19-62706E023703}">
                      <ahyp:hlinkClr xmlns:ahyp="http://schemas.microsoft.com/office/drawing/2018/hyperlinkcolor" val="tx"/>
                    </a:ext>
                  </a:extLst>
                </a:hlinkClick>
              </a:rPr>
              <a:t>X-47B Completes First Carrier-based Arrested Landing</a:t>
            </a:r>
            <a:endParaRPr lang="en-US" sz="2200" dirty="0">
              <a:latin typeface="Helvetica Neue" charset="0"/>
              <a:sym typeface="Calibri"/>
              <a:hlinkClick r:id="rId3" action="ppaction://hlinkfile">
                <a:extLst>
                  <a:ext uri="{A12FA001-AC4F-418D-AE19-62706E023703}">
                    <ahyp:hlinkClr xmlns:ahyp="http://schemas.microsoft.com/office/drawing/2018/hyperlinkcolor" val="tx"/>
                  </a:ext>
                </a:extLst>
              </a:hlinkClick>
            </a:endParaRPr>
          </a:p>
          <a:p>
            <a:pPr algn="ctr"/>
            <a:r>
              <a:rPr lang="en-US" sz="2200" b="1" dirty="0">
                <a:solidFill>
                  <a:srgbClr val="FFCA29"/>
                </a:solidFill>
                <a:latin typeface="Helvetica" charset="0"/>
                <a:cs typeface="Helvetica" charset="0"/>
                <a:sym typeface="Calibri"/>
                <a:hlinkClick r:id="rId3" action="ppaction://hlinkfile">
                  <a:extLst>
                    <a:ext uri="{A12FA001-AC4F-418D-AE19-62706E023703}">
                      <ahyp:hlinkClr xmlns:ahyp="http://schemas.microsoft.com/office/drawing/2018/hyperlinkcolor" val="tx"/>
                    </a:ext>
                  </a:extLst>
                </a:hlinkClick>
              </a:rPr>
              <a:t>vs.</a:t>
            </a:r>
          </a:p>
          <a:p>
            <a:pPr algn="ctr"/>
            <a:r>
              <a:rPr lang="de-DE" sz="2200" dirty="0">
                <a:latin typeface="Helvetica Neue" charset="0"/>
                <a:hlinkClick r:id="rId5">
                  <a:extLst>
                    <a:ext uri="{A12FA001-AC4F-418D-AE19-62706E023703}">
                      <ahyp:hlinkClr xmlns:ahyp="http://schemas.microsoft.com/office/drawing/2018/hyperlinkcolor" val="tx"/>
                    </a:ext>
                  </a:extLst>
                </a:hlinkClick>
              </a:rPr>
              <a:t>UCAV „Sentinel“ </a:t>
            </a:r>
            <a:r>
              <a:rPr lang="en-US" sz="2200" dirty="0">
                <a:latin typeface="Helvetica Neue" charset="0"/>
                <a:sym typeface="Calibri"/>
                <a:hlinkClick r:id="rId5">
                  <a:extLst>
                    <a:ext uri="{A12FA001-AC4F-418D-AE19-62706E023703}">
                      <ahyp:hlinkClr xmlns:ahyp="http://schemas.microsoft.com/office/drawing/2018/hyperlinkcolor" val="tx"/>
                    </a:ext>
                  </a:extLst>
                </a:hlinkClick>
              </a:rPr>
              <a:t>Completes Carrier-based Arrested Landing</a:t>
            </a:r>
            <a:endParaRPr lang="en-US" sz="2200" dirty="0"/>
          </a:p>
        </p:txBody>
      </p:sp>
      <p:sp>
        <p:nvSpPr>
          <p:cNvPr id="6" name="Title 1">
            <a:extLst>
              <a:ext uri="{FF2B5EF4-FFF2-40B4-BE49-F238E27FC236}">
                <a16:creationId xmlns:a16="http://schemas.microsoft.com/office/drawing/2014/main" id="{FCA1A822-E79C-4A57-9961-DC19C80E447C}"/>
              </a:ext>
            </a:extLst>
          </p:cNvPr>
          <p:cNvSpPr txBox="1">
            <a:spLocks/>
          </p:cNvSpPr>
          <p:nvPr/>
        </p:nvSpPr>
        <p:spPr>
          <a:xfrm>
            <a:off x="301450" y="273844"/>
            <a:ext cx="6199833" cy="1071563"/>
          </a:xfrm>
          <a:prstGeom prst="rect">
            <a:avLst/>
          </a:prstGeom>
        </p:spPr>
        <p:txBody>
          <a:bodyPr vert="horz" lIns="91440" tIns="45720" rIns="91440" bIns="45720" rtlCol="0" anchor="t">
            <a:noAutofit/>
          </a:bodyPr>
          <a:lstStyle>
            <a:lvl1pPr algn="l" defTabSz="685800" rtl="0" eaLnBrk="1" latinLnBrk="0" hangingPunct="1">
              <a:lnSpc>
                <a:spcPct val="90000"/>
              </a:lnSpc>
              <a:spcBef>
                <a:spcPct val="0"/>
              </a:spcBef>
              <a:buNone/>
              <a:defRPr sz="3300" b="0" i="0" kern="1200">
                <a:solidFill>
                  <a:schemeClr val="tx1"/>
                </a:solidFill>
                <a:latin typeface="Helvetica Neue Medium" charset="0"/>
                <a:ea typeface="Helvetica Neue Medium" charset="0"/>
                <a:cs typeface="Helvetica Neue Medium" charset="0"/>
              </a:defRPr>
            </a:lvl1pPr>
          </a:lstStyle>
          <a:p>
            <a:r>
              <a:rPr lang="en-US" sz="3200" b="1" dirty="0">
                <a:latin typeface="Helvetica" charset="0"/>
                <a:cs typeface="Helvetica" charset="0"/>
              </a:rPr>
              <a:t>Introduction</a:t>
            </a:r>
            <a:endParaRPr lang="en-US" sz="3200" b="1" dirty="0">
              <a:latin typeface="Helvetica" charset="0"/>
              <a:cs typeface="Helvetica" charset="0"/>
              <a:sym typeface="Times"/>
            </a:endParaRPr>
          </a:p>
        </p:txBody>
      </p:sp>
      <p:sp>
        <p:nvSpPr>
          <p:cNvPr id="7" name="Slide Number Placeholder 4">
            <a:extLst>
              <a:ext uri="{FF2B5EF4-FFF2-40B4-BE49-F238E27FC236}">
                <a16:creationId xmlns:a16="http://schemas.microsoft.com/office/drawing/2014/main" id="{6066E208-AE9B-4C59-A512-217437D0D0AB}"/>
              </a:ext>
            </a:extLst>
          </p:cNvPr>
          <p:cNvSpPr>
            <a:spLocks noGrp="1"/>
          </p:cNvSpPr>
          <p:nvPr>
            <p:ph type="sldNum" sz="quarter" idx="12"/>
          </p:nvPr>
        </p:nvSpPr>
        <p:spPr>
          <a:xfrm>
            <a:off x="0" y="4801594"/>
            <a:ext cx="628650" cy="210906"/>
          </a:xfrm>
        </p:spPr>
        <p:txBody>
          <a:bodyPr/>
          <a:lstStyle/>
          <a:p>
            <a:fld id="{D0B5CDF8-54D5-6043-A52E-76818AC5EAB8}" type="slidenum">
              <a:rPr lang="en-US" smtClean="0"/>
              <a:t>3</a:t>
            </a:fld>
            <a:endParaRPr lang="en-US" dirty="0"/>
          </a:p>
        </p:txBody>
      </p:sp>
    </p:spTree>
    <p:extLst>
      <p:ext uri="{BB962C8B-B14F-4D97-AF65-F5344CB8AC3E}">
        <p14:creationId xmlns:p14="http://schemas.microsoft.com/office/powerpoint/2010/main" val="896561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4</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Related works / literature review</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spcBef>
                <a:spcPts val="0"/>
              </a:spcBef>
              <a:defRPr/>
            </a:pPr>
            <a:r>
              <a:rPr lang="en-US" sz="2200" b="1" dirty="0">
                <a:solidFill>
                  <a:srgbClr val="FFCA29"/>
                </a:solidFill>
                <a:latin typeface="Helvetica" charset="0"/>
                <a:cs typeface="Helvetica" charset="0"/>
              </a:rPr>
              <a:t>Breakthroughs in AI and Robotics</a:t>
            </a:r>
          </a:p>
          <a:p>
            <a:pPr>
              <a:lnSpc>
                <a:spcPct val="150000"/>
              </a:lnSpc>
              <a:spcBef>
                <a:spcPts val="0"/>
              </a:spcBef>
              <a:defRPr/>
            </a:pPr>
            <a:r>
              <a:rPr lang="en-US" sz="2200" b="1" dirty="0">
                <a:solidFill>
                  <a:srgbClr val="FFCA29"/>
                </a:solidFill>
                <a:latin typeface="Helvetica" charset="0"/>
                <a:cs typeface="Helvetica" charset="0"/>
              </a:rPr>
              <a:t>Level of autonomy:</a:t>
            </a:r>
          </a:p>
          <a:p>
            <a:pPr lvl="1">
              <a:lnSpc>
                <a:spcPct val="100000"/>
              </a:lnSpc>
              <a:spcBef>
                <a:spcPts val="0"/>
              </a:spcBef>
              <a:defRPr/>
            </a:pPr>
            <a:r>
              <a:rPr lang="en-US" sz="2200" dirty="0"/>
              <a:t>Semi-autonomous (human </a:t>
            </a:r>
            <a:r>
              <a:rPr lang="en-US" sz="2200" b="1" dirty="0">
                <a:solidFill>
                  <a:srgbClr val="FFCA29"/>
                </a:solidFill>
                <a:latin typeface="Helvetica" charset="0"/>
                <a:cs typeface="Helvetica" charset="0"/>
              </a:rPr>
              <a:t>in</a:t>
            </a:r>
            <a:r>
              <a:rPr lang="en-US" sz="2200" dirty="0"/>
              <a:t> the loop)</a:t>
            </a:r>
          </a:p>
          <a:p>
            <a:pPr lvl="1">
              <a:lnSpc>
                <a:spcPct val="100000"/>
              </a:lnSpc>
              <a:spcBef>
                <a:spcPts val="0"/>
              </a:spcBef>
              <a:defRPr/>
            </a:pPr>
            <a:r>
              <a:rPr lang="en-US" sz="2200" dirty="0"/>
              <a:t>Supervised-autonomous (human </a:t>
            </a:r>
            <a:r>
              <a:rPr lang="en-US" sz="2200" b="1" dirty="0">
                <a:solidFill>
                  <a:srgbClr val="FFCA29"/>
                </a:solidFill>
                <a:latin typeface="Helvetica" charset="0"/>
                <a:cs typeface="Helvetica" charset="0"/>
              </a:rPr>
              <a:t>on</a:t>
            </a:r>
            <a:r>
              <a:rPr lang="en-US" sz="2200" dirty="0"/>
              <a:t> the loop)</a:t>
            </a:r>
          </a:p>
          <a:p>
            <a:pPr lvl="1">
              <a:lnSpc>
                <a:spcPct val="100000"/>
              </a:lnSpc>
              <a:spcBef>
                <a:spcPts val="0"/>
              </a:spcBef>
              <a:defRPr/>
            </a:pPr>
            <a:r>
              <a:rPr lang="en-US" sz="2200" dirty="0"/>
              <a:t>Fully-autonomous (human </a:t>
            </a:r>
            <a:r>
              <a:rPr lang="en-US" sz="2200" b="1" dirty="0">
                <a:solidFill>
                  <a:srgbClr val="FFCA29"/>
                </a:solidFill>
                <a:latin typeface="Helvetica" charset="0"/>
                <a:cs typeface="Helvetica" charset="0"/>
              </a:rPr>
              <a:t>out </a:t>
            </a:r>
            <a:r>
              <a:rPr lang="en-US" sz="2200" dirty="0"/>
              <a:t>of the loop)</a:t>
            </a:r>
          </a:p>
          <a:p>
            <a:pPr>
              <a:lnSpc>
                <a:spcPct val="150000"/>
              </a:lnSpc>
              <a:spcBef>
                <a:spcPts val="0"/>
              </a:spcBef>
              <a:defRPr/>
            </a:pPr>
            <a:r>
              <a:rPr lang="en-US" sz="2200" b="1" dirty="0">
                <a:solidFill>
                  <a:srgbClr val="FFCA29"/>
                </a:solidFill>
                <a:latin typeface="Helvetica" charset="0"/>
                <a:cs typeface="Helvetica" charset="0"/>
              </a:rPr>
              <a:t>Military potential of Human-autonomy teaming:</a:t>
            </a:r>
          </a:p>
          <a:p>
            <a:pPr lvl="1">
              <a:lnSpc>
                <a:spcPct val="100000"/>
              </a:lnSpc>
              <a:spcBef>
                <a:spcPts val="0"/>
              </a:spcBef>
              <a:defRPr/>
            </a:pPr>
            <a:r>
              <a:rPr lang="en-US" sz="2200" dirty="0"/>
              <a:t>Reliability of autonomous systems</a:t>
            </a:r>
          </a:p>
          <a:p>
            <a:pPr lvl="1">
              <a:lnSpc>
                <a:spcPct val="100000"/>
              </a:lnSpc>
              <a:spcBef>
                <a:spcPts val="0"/>
              </a:spcBef>
              <a:defRPr/>
            </a:pPr>
            <a:r>
              <a:rPr lang="en-US" sz="2200" dirty="0"/>
              <a:t>Cognitive load of the human supervisor</a:t>
            </a:r>
          </a:p>
          <a:p>
            <a:pPr lvl="1">
              <a:lnSpc>
                <a:spcPct val="100000"/>
              </a:lnSpc>
              <a:spcBef>
                <a:spcPts val="0"/>
              </a:spcBef>
              <a:defRPr/>
            </a:pPr>
            <a:r>
              <a:rPr lang="en-US" sz="2200" dirty="0"/>
              <a:t>Ethical and legal aspects</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959879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5</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rPr>
              <a:t>Research Method</a:t>
            </a:r>
            <a:endParaRPr lang="en-US" sz="3200" b="1" dirty="0">
              <a:latin typeface="Helvetica" charset="0"/>
              <a:cs typeface="Helvetica" charset="0"/>
              <a:sym typeface="Times"/>
            </a:endParaRP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783771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dirty="0"/>
              <a:t>We want to use a </a:t>
            </a:r>
            <a:r>
              <a:rPr lang="en-US" sz="2200" b="1" dirty="0">
                <a:solidFill>
                  <a:srgbClr val="FFCA29"/>
                </a:solidFill>
                <a:latin typeface="Helvetica" charset="0"/>
                <a:cs typeface="Helvetica" charset="0"/>
              </a:rPr>
              <a:t>Mixed Methods Approach</a:t>
            </a:r>
            <a:r>
              <a:rPr lang="en-US" sz="2200" dirty="0"/>
              <a:t> to answer the following Research Questions:</a:t>
            </a:r>
          </a:p>
          <a:p>
            <a:pPr>
              <a:lnSpc>
                <a:spcPct val="150000"/>
              </a:lnSpc>
              <a:spcBef>
                <a:spcPts val="0"/>
              </a:spcBef>
              <a:defRPr/>
            </a:pPr>
            <a:r>
              <a:rPr lang="en-US" sz="2200" dirty="0"/>
              <a:t>1st step: </a:t>
            </a:r>
            <a:r>
              <a:rPr lang="en-US" sz="2200" b="1" dirty="0">
                <a:solidFill>
                  <a:srgbClr val="FFCA29"/>
                </a:solidFill>
                <a:latin typeface="Helvetica" charset="0"/>
                <a:cs typeface="Helvetica" charset="0"/>
              </a:rPr>
              <a:t>Qualitative research questions </a:t>
            </a:r>
          </a:p>
          <a:p>
            <a:pPr lvl="1">
              <a:lnSpc>
                <a:spcPct val="100000"/>
              </a:lnSpc>
              <a:spcBef>
                <a:spcPts val="0"/>
              </a:spcBef>
              <a:defRPr/>
            </a:pPr>
            <a:r>
              <a:rPr lang="en-US" sz="2200" dirty="0"/>
              <a:t>Literature review</a:t>
            </a:r>
          </a:p>
          <a:p>
            <a:pPr lvl="1">
              <a:lnSpc>
                <a:spcPct val="100000"/>
              </a:lnSpc>
              <a:spcBef>
                <a:spcPts val="0"/>
              </a:spcBef>
              <a:defRPr/>
            </a:pPr>
            <a:r>
              <a:rPr lang="en-US" sz="2200" dirty="0"/>
              <a:t>Interviews</a:t>
            </a:r>
          </a:p>
          <a:p>
            <a:pPr>
              <a:lnSpc>
                <a:spcPct val="150000"/>
              </a:lnSpc>
              <a:spcBef>
                <a:spcPts val="0"/>
              </a:spcBef>
              <a:defRPr/>
            </a:pPr>
            <a:r>
              <a:rPr lang="en-US" sz="2200" dirty="0"/>
              <a:t>2nd step: </a:t>
            </a:r>
            <a:r>
              <a:rPr lang="en-US" sz="2200" b="1" dirty="0">
                <a:solidFill>
                  <a:srgbClr val="FFCA29"/>
                </a:solidFill>
                <a:latin typeface="Helvetica" charset="0"/>
                <a:cs typeface="Helvetica" charset="0"/>
              </a:rPr>
              <a:t>Quantitative research question </a:t>
            </a:r>
          </a:p>
          <a:p>
            <a:pPr lvl="1">
              <a:lnSpc>
                <a:spcPct val="100000"/>
              </a:lnSpc>
              <a:spcBef>
                <a:spcPts val="0"/>
              </a:spcBef>
              <a:defRPr/>
            </a:pPr>
            <a:r>
              <a:rPr lang="en-US" sz="2200" dirty="0"/>
              <a:t>Simulation experiments using ArmA 3</a:t>
            </a:r>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347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6</a:t>
            </a:fld>
            <a:endParaRPr lang="en-US" dirty="0"/>
          </a:p>
        </p:txBody>
      </p:sp>
      <p:sp>
        <p:nvSpPr>
          <p:cNvPr id="2" name="Title 1"/>
          <p:cNvSpPr>
            <a:spLocks noGrp="1"/>
          </p:cNvSpPr>
          <p:nvPr>
            <p:ph type="title" idx="4294967295"/>
          </p:nvPr>
        </p:nvSpPr>
        <p:spPr>
          <a:xfrm>
            <a:off x="301450" y="273844"/>
            <a:ext cx="6417065" cy="1071563"/>
          </a:xfrm>
        </p:spPr>
        <p:txBody>
          <a:bodyPr anchor="t">
            <a:noAutofit/>
          </a:bodyPr>
          <a:lstStyle/>
          <a:p>
            <a:pPr lvl="0"/>
            <a:r>
              <a:rPr lang="en-US" sz="3200" b="1" dirty="0">
                <a:latin typeface="Helvetica" charset="0"/>
                <a:cs typeface="Helvetica" charset="0"/>
                <a:sym typeface="Times"/>
              </a:rPr>
              <a:t>Qualitative Research Questions</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15941"/>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Central question: </a:t>
            </a:r>
            <a:r>
              <a:rPr lang="en-US" sz="2200" dirty="0"/>
              <a:t>What are the benefits of using human-supervised autonomous systems in a military environment?</a:t>
            </a:r>
          </a:p>
          <a:p>
            <a:pPr marL="0" indent="0">
              <a:buNone/>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1:</a:t>
            </a:r>
            <a:r>
              <a:rPr lang="en-US" sz="2200" dirty="0"/>
              <a:t> What is the current status of research on Human-autonomy teaming in the military?</a:t>
            </a:r>
          </a:p>
          <a:p>
            <a:pPr marL="0" indent="0">
              <a:lnSpc>
                <a:spcPct val="100000"/>
              </a:lnSpc>
              <a:spcBef>
                <a:spcPts val="0"/>
              </a:spcBef>
              <a:buNone/>
              <a:defRPr/>
            </a:pPr>
            <a:endParaRPr lang="en-US" sz="2200" dirty="0"/>
          </a:p>
          <a:p>
            <a:pPr>
              <a:lnSpc>
                <a:spcPct val="100000"/>
              </a:lnSpc>
              <a:spcBef>
                <a:spcPts val="0"/>
              </a:spcBef>
              <a:defRPr/>
            </a:pPr>
            <a:r>
              <a:rPr lang="en-US" sz="2200" b="1" dirty="0">
                <a:solidFill>
                  <a:srgbClr val="FFCA29"/>
                </a:solidFill>
                <a:latin typeface="Helvetica" charset="0"/>
                <a:cs typeface="Helvetica" charset="0"/>
              </a:rPr>
              <a:t>Subquestion 2: </a:t>
            </a:r>
            <a:r>
              <a:rPr lang="en-US" sz="2200" dirty="0"/>
              <a:t>How could autonomous systems be integrated into the armed forces, ensuring that legal aspects are adhered to?</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446115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7</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(Central Question)</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1223690"/>
            <a:ext cx="8160028"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are the benefits of using human-supervised autonomous systems in a military environment?</a:t>
            </a:r>
          </a:p>
          <a:p>
            <a:r>
              <a:rPr lang="en-US" sz="2200" dirty="0"/>
              <a:t>Increase in lethality.</a:t>
            </a:r>
          </a:p>
          <a:p>
            <a:r>
              <a:rPr lang="en-US" sz="2200" dirty="0"/>
              <a:t>Survivor evacuation support.</a:t>
            </a:r>
          </a:p>
          <a:p>
            <a:r>
              <a:rPr lang="en-US" sz="2200" dirty="0"/>
              <a:t>Reduce human exposure to combat.</a:t>
            </a:r>
          </a:p>
          <a:p>
            <a:r>
              <a:rPr lang="en-US" sz="2200" dirty="0"/>
              <a:t>Reduction of cost, labor and personnel.</a:t>
            </a:r>
          </a:p>
          <a:p>
            <a:r>
              <a:rPr lang="en-US" sz="2200" dirty="0"/>
              <a:t>Improve safety.</a:t>
            </a:r>
          </a:p>
          <a:p>
            <a:r>
              <a:rPr lang="en-US" sz="2200" dirty="0"/>
              <a:t>No human limitations.</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152948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8</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1)</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1084"/>
            <a:ext cx="8244673"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What is the current status of research on Human-autonomy teaming in the military?</a:t>
            </a:r>
          </a:p>
          <a:p>
            <a:pPr marL="0" indent="0">
              <a:buNone/>
            </a:pPr>
            <a:r>
              <a:rPr lang="en-US" sz="2200" dirty="0"/>
              <a:t>Current research being performed on the subjects of:</a:t>
            </a:r>
          </a:p>
          <a:p>
            <a:r>
              <a:rPr lang="en-US" sz="2200" dirty="0"/>
              <a:t>Dismounted infantry working with small robots</a:t>
            </a:r>
          </a:p>
          <a:p>
            <a:r>
              <a:rPr lang="en-US" sz="2200" dirty="0"/>
              <a:t>Intelligent analysis </a:t>
            </a:r>
          </a:p>
          <a:p>
            <a:r>
              <a:rPr lang="en-US" sz="2200" dirty="0"/>
              <a:t>Human working with intelligent agents managing teams of unmanned vehicles </a:t>
            </a:r>
          </a:p>
          <a:p>
            <a:r>
              <a:rPr lang="en-US" sz="2200" dirty="0"/>
              <a:t>Vehicles with ground penetrating radars</a:t>
            </a:r>
          </a:p>
          <a:p>
            <a:r>
              <a:rPr lang="en-US" sz="2200" dirty="0"/>
              <a:t>Human-autonomy teaming: The behavior and the synchronization between teams </a:t>
            </a:r>
          </a:p>
          <a:p>
            <a:r>
              <a:rPr lang="en-US" sz="2200" dirty="0"/>
              <a:t>The cognitive load of the human agent and how to decrease it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124511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a:xfrm>
            <a:off x="0" y="4801594"/>
            <a:ext cx="628650" cy="210906"/>
          </a:xfrm>
        </p:spPr>
        <p:txBody>
          <a:bodyPr/>
          <a:lstStyle/>
          <a:p>
            <a:fld id="{D0B5CDF8-54D5-6043-A52E-76818AC5EAB8}" type="slidenum">
              <a:rPr lang="en-US" smtClean="0"/>
              <a:t>9</a:t>
            </a:fld>
            <a:endParaRPr lang="en-US" dirty="0"/>
          </a:p>
        </p:txBody>
      </p:sp>
      <p:sp>
        <p:nvSpPr>
          <p:cNvPr id="2" name="Title 1"/>
          <p:cNvSpPr>
            <a:spLocks noGrp="1"/>
          </p:cNvSpPr>
          <p:nvPr>
            <p:ph type="title" idx="4294967295"/>
          </p:nvPr>
        </p:nvSpPr>
        <p:spPr>
          <a:xfrm>
            <a:off x="301451" y="273844"/>
            <a:ext cx="8503882" cy="1071563"/>
          </a:xfrm>
        </p:spPr>
        <p:txBody>
          <a:bodyPr anchor="t">
            <a:noAutofit/>
          </a:bodyPr>
          <a:lstStyle/>
          <a:p>
            <a:pPr lvl="0"/>
            <a:r>
              <a:rPr lang="en-US" sz="2700" b="1" dirty="0">
                <a:latin typeface="Helvetica" charset="0"/>
                <a:cs typeface="Helvetica" charset="0"/>
                <a:sym typeface="Times"/>
              </a:rPr>
              <a:t>Qualitative Research Questions (</a:t>
            </a:r>
            <a:r>
              <a:rPr lang="en-US" sz="2700" b="1" dirty="0" err="1">
                <a:latin typeface="Helvetica" charset="0"/>
                <a:cs typeface="Helvetica" charset="0"/>
                <a:sym typeface="Times"/>
              </a:rPr>
              <a:t>Subquestion</a:t>
            </a:r>
            <a:r>
              <a:rPr lang="en-US" sz="2700" b="1" dirty="0">
                <a:latin typeface="Helvetica" charset="0"/>
                <a:cs typeface="Helvetica" charset="0"/>
                <a:sym typeface="Times"/>
              </a:rPr>
              <a:t> 2)</a:t>
            </a:r>
          </a:p>
        </p:txBody>
      </p:sp>
      <p:sp>
        <p:nvSpPr>
          <p:cNvPr id="7" name="Content Placeholder 2">
            <a:extLst>
              <a:ext uri="{FF2B5EF4-FFF2-40B4-BE49-F238E27FC236}">
                <a16:creationId xmlns:a16="http://schemas.microsoft.com/office/drawing/2014/main" id="{BFAF4D15-542C-4445-9549-5B7E20550787}"/>
              </a:ext>
            </a:extLst>
          </p:cNvPr>
          <p:cNvSpPr txBox="1">
            <a:spLocks/>
          </p:cNvSpPr>
          <p:nvPr/>
        </p:nvSpPr>
        <p:spPr>
          <a:xfrm>
            <a:off x="371789" y="968833"/>
            <a:ext cx="8433544" cy="31455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 Neue" charset="0"/>
                <a:ea typeface="Helvetica Neue" charset="0"/>
                <a:cs typeface="Helvetica Neue"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 Neue" charset="0"/>
                <a:ea typeface="Helvetica Neue" charset="0"/>
                <a:cs typeface="Helvetica Neue"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 Neue" charset="0"/>
                <a:ea typeface="Helvetica Neue" charset="0"/>
                <a:cs typeface="Helvetica Neue"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 Neue" charset="0"/>
                <a:ea typeface="Helvetica Neue" charset="0"/>
                <a:cs typeface="Helvetica Neue"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200" b="1" dirty="0">
                <a:solidFill>
                  <a:srgbClr val="FFCA29"/>
                </a:solidFill>
                <a:latin typeface="Helvetica" charset="0"/>
                <a:cs typeface="Helvetica" charset="0"/>
              </a:rPr>
              <a:t>How could autonomous systems be integrated into the armed forces, ensuring that legal aspects are adhered to?</a:t>
            </a:r>
          </a:p>
          <a:p>
            <a:pPr marL="0" indent="0">
              <a:buNone/>
            </a:pPr>
            <a:r>
              <a:rPr lang="en-US" sz="2200" dirty="0"/>
              <a:t>Humans still understand patterns behavior, human intentions, macro implications and ethical responsibilities much better than artificial systems. </a:t>
            </a:r>
          </a:p>
          <a:p>
            <a:r>
              <a:rPr lang="en-US" sz="2200" dirty="0"/>
              <a:t>The system autonomous agent shall always remain subordinate to their human counterparts. </a:t>
            </a:r>
          </a:p>
          <a:p>
            <a:r>
              <a:rPr lang="en-US" sz="2200" dirty="0"/>
              <a:t>The human will allow the agent to act autonomously only in specified conditions. </a:t>
            </a:r>
          </a:p>
          <a:p>
            <a:r>
              <a:rPr lang="en-US" sz="2200" dirty="0"/>
              <a:t>Developing a matrix defining the level of automation to be use. These rules would be embedded base on legal and rules of engagement.</a:t>
            </a:r>
          </a:p>
          <a:p>
            <a:pPr lvl="1">
              <a:lnSpc>
                <a:spcPct val="100000"/>
              </a:lnSpc>
              <a:spcBef>
                <a:spcPts val="0"/>
              </a:spcBef>
              <a:defRPr/>
            </a:pPr>
            <a:endParaRPr lang="en-US" sz="2100" dirty="0"/>
          </a:p>
          <a:p>
            <a:pPr lvl="1">
              <a:lnSpc>
                <a:spcPct val="100000"/>
              </a:lnSpc>
              <a:spcBef>
                <a:spcPts val="0"/>
              </a:spcBef>
              <a:defRPr/>
            </a:pPr>
            <a:endParaRPr lang="en-US" sz="2100" dirty="0"/>
          </a:p>
        </p:txBody>
      </p:sp>
    </p:spTree>
    <p:extLst>
      <p:ext uri="{BB962C8B-B14F-4D97-AF65-F5344CB8AC3E}">
        <p14:creationId xmlns:p14="http://schemas.microsoft.com/office/powerpoint/2010/main" val="2706838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2D7B9216-7398-604A-B9FD-D1480978F082}" vid="{A9DCC503-974D-6543-8D56-03BC16D15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UCF Brand-Wide Format Powerpoint</Template>
  <TotalTime>0</TotalTime>
  <Words>2258</Words>
  <Application>Microsoft Office PowerPoint</Application>
  <PresentationFormat>Bildschirmpräsentation (16:9)</PresentationFormat>
  <Paragraphs>191</Paragraphs>
  <Slides>18</Slides>
  <Notes>18</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18</vt:i4>
      </vt:variant>
    </vt:vector>
  </HeadingPairs>
  <TitlesOfParts>
    <vt:vector size="27" baseType="lpstr">
      <vt:lpstr>Arial</vt:lpstr>
      <vt:lpstr>Calibri</vt:lpstr>
      <vt:lpstr>Calibri Light</vt:lpstr>
      <vt:lpstr>Helvetica</vt:lpstr>
      <vt:lpstr>Helvetica Neue</vt:lpstr>
      <vt:lpstr>Helvetica Neue Medium</vt:lpstr>
      <vt:lpstr>Times</vt:lpstr>
      <vt:lpstr>Times New Roman</vt:lpstr>
      <vt:lpstr>Office Theme</vt:lpstr>
      <vt:lpstr>IDS 6916 – Simulation Research Methods &amp; Practicum – FINAL PROJECT PRESENTATION CABRERA, Roberto &amp; UYSAL, Ugur - HUMAN-ASSISTED WEAPON SYSTEMS</vt:lpstr>
      <vt:lpstr>Topic / Purpose Statement</vt:lpstr>
      <vt:lpstr>Recent breakthroughs in the field of Artificial Intelligence and Unmanned Systems provide new uses for military operations.</vt:lpstr>
      <vt:lpstr>Related works / literature review</vt:lpstr>
      <vt:lpstr>Research Method</vt:lpstr>
      <vt:lpstr>Qualitative Research Questions</vt:lpstr>
      <vt:lpstr>Qualitative Research Questions (Central Question)</vt:lpstr>
      <vt:lpstr>Qualitative Research Questions (Subquestion 1)</vt:lpstr>
      <vt:lpstr>Qualitative Research Questions (Subquestion 2)</vt:lpstr>
      <vt:lpstr>Quantitative Research Question</vt:lpstr>
      <vt:lpstr>Framework / experimental study setup </vt:lpstr>
      <vt:lpstr>Experimental Procedures Hypothesis 1 </vt:lpstr>
      <vt:lpstr>Experimental Procedures Hypothesis 2 </vt:lpstr>
      <vt:lpstr>Experimental Study Results Hypothesis 1  </vt:lpstr>
      <vt:lpstr>Future Research</vt:lpstr>
      <vt:lpstr>Conclusion</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Title VERSION A</dc:title>
  <dc:creator>Microsoft Office User</dc:creator>
  <cp:lastModifiedBy>Ugur Uysal</cp:lastModifiedBy>
  <cp:revision>21</cp:revision>
  <cp:lastPrinted>2017-11-07T21:20:52Z</cp:lastPrinted>
  <dcterms:created xsi:type="dcterms:W3CDTF">2016-09-13T13:48:42Z</dcterms:created>
  <dcterms:modified xsi:type="dcterms:W3CDTF">2018-12-02T01:41:24Z</dcterms:modified>
</cp:coreProperties>
</file>

<file path=docProps/thumbnail.jpeg>
</file>